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5" r:id="rId2"/>
    <p:sldMasterId id="2147483682" r:id="rId3"/>
  </p:sldMasterIdLst>
  <p:notesMasterIdLst>
    <p:notesMasterId r:id="rId39"/>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Lst>
  <p:sldSz cx="12192000" cy="6858000"/>
  <p:notesSz cx="6858000" cy="9144000"/>
  <p:embeddedFontLst>
    <p:embeddedFont>
      <p:font typeface="Cambria Math" panose="02040503050406030204" pitchFamily="18" charset="0"/>
      <p:regular r:id="rId40"/>
    </p:embeddedFont>
    <p:embeddedFont>
      <p:font typeface="Consolas" panose="020B0609020204030204" pitchFamily="49" charset="0"/>
      <p:regular r:id="rId41"/>
      <p:bold r:id="rId42"/>
      <p:italic r:id="rId43"/>
      <p:boldItalic r:id="rId44"/>
    </p:embeddedFont>
    <p:embeddedFont>
      <p:font typeface="Play" panose="020B0604020202020204" charset="0"/>
      <p:regular r:id="rId45"/>
      <p:bold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7" roundtripDataSignature="AMtx7mgsDGT5EsbvueXsrf81VtU7vdwEH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2954" autoAdjust="0"/>
  </p:normalViewPr>
  <p:slideViewPr>
    <p:cSldViewPr snapToGrid="0">
      <p:cViewPr varScale="1">
        <p:scale>
          <a:sx n="69" d="100"/>
          <a:sy n="69" d="100"/>
        </p:scale>
        <p:origin x="2154"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font" Target="fonts/font3.fntdata"/><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font" Target="fonts/font1.fntdata"/><Relationship Id="rId45" Type="http://schemas.openxmlformats.org/officeDocument/2006/relationships/font" Target="fonts/font6.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font" Target="fonts/font5.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4.fntdata"/><Relationship Id="rId48"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7.fntdata"/><Relationship Id="rId20" Type="http://schemas.openxmlformats.org/officeDocument/2006/relationships/slide" Target="slides/slide17.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2d1ada7a0ad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2d1ada7a0ad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0" name="Google Shape;430;g2d1ada7a0ad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d272304731_4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d272304731_4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9" name="Google Shape;439;g2d272304731_4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2d1ada7a0ad_1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2d1ada7a0ad_1_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4" name="Google Shape;464;g2d1ada7a0ad_1_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2d272304731_4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2d272304731_4_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4" name="Google Shape;474;g2d272304731_4_4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2d272304731_4_1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2d272304731_4_10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2" name="Google Shape;492;g2d272304731_4_10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d272304731_4_1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2d272304731_4_1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3" name="Google Shape;503;g2d272304731_4_11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2d272304731_4_1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2d272304731_4_1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3" name="Google Shape;513;g2d272304731_4_13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2d272304731_4_1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2d272304731_4_14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4" name="Google Shape;524;g2d272304731_4_14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2d272304731_4_1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2d272304731_4_15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3" name="Google Shape;533;g2d272304731_4_15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2ce4268853e_1_1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1" name="Google Shape;541;g2ce4268853e_1_1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42" name="Google Shape;542;g2ce4268853e_1_14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2cff7e19082_15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2cff7e19082_15_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Whenever Elon Musk posts encouraging tweets about Doge coin, Doge experiences a surge in price. </a:t>
            </a:r>
            <a:endParaRPr/>
          </a:p>
          <a:p>
            <a:pPr marL="0" lvl="0" indent="0" algn="l" rtl="0">
              <a:spcBef>
                <a:spcPts val="0"/>
              </a:spcBef>
              <a:spcAft>
                <a:spcPts val="0"/>
              </a:spcAft>
              <a:buNone/>
            </a:pPr>
            <a:r>
              <a:rPr lang="en-US"/>
              <a:t>How ever does the general sentiment of the public expressed on social media have a measurable effect on cryptocurrencies? </a:t>
            </a:r>
            <a:endParaRPr/>
          </a:p>
          <a:p>
            <a:pPr marL="0" lvl="0" indent="0" algn="l" rtl="0">
              <a:spcBef>
                <a:spcPts val="0"/>
              </a:spcBef>
              <a:spcAft>
                <a:spcPts val="0"/>
              </a:spcAft>
              <a:buNone/>
            </a:pPr>
            <a:endParaRPr/>
          </a:p>
        </p:txBody>
      </p:sp>
      <p:sp>
        <p:nvSpPr>
          <p:cNvPr id="359" name="Google Shape;359;g2cff7e19082_15_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2ce4268853e_1_17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0" name="Google Shape;550;g2ce4268853e_1_1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2ce4268853e_1_16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8" name="Google Shape;558;g2ce4268853e_1_1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2ce4268853e_1_1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6" name="Google Shape;566;g2ce4268853e_1_17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567" name="Google Shape;567;g2ce4268853e_1_17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22</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2cea581670e_0_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2cea581670e_0_2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7" name="Google Shape;577;g2cea581670e_0_2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2ce4268853e_1_20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6" name="Google Shape;586;g2ce4268853e_1_2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2cea581670e_0_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2cea581670e_0_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6" name="Google Shape;596;g2cea581670e_0_3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2ce4268853e_1_2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6" name="Google Shape;606;g2ce4268853e_1_2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2cfd7c52fdf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2cfd7c52fdf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Cell State: Stores the value from the previous neuron.</a:t>
            </a:r>
            <a:endParaRPr/>
          </a:p>
          <a:p>
            <a:pPr marL="0" lvl="0" indent="0" algn="l" rtl="0">
              <a:spcBef>
                <a:spcPts val="0"/>
              </a:spcBef>
              <a:spcAft>
                <a:spcPts val="0"/>
              </a:spcAft>
              <a:buClr>
                <a:schemeClr val="dk1"/>
              </a:buClr>
              <a:buSzPts val="1100"/>
              <a:buFont typeface="Arial"/>
              <a:buNone/>
            </a:pPr>
            <a:r>
              <a:rPr lang="en-US"/>
              <a:t>Input Gate: Determines whether to pass the neuron's input forward.</a:t>
            </a:r>
            <a:endParaRPr/>
          </a:p>
          <a:p>
            <a:pPr marL="0" lvl="0" indent="0" algn="l" rtl="0">
              <a:spcBef>
                <a:spcPts val="0"/>
              </a:spcBef>
              <a:spcAft>
                <a:spcPts val="0"/>
              </a:spcAft>
              <a:buClr>
                <a:schemeClr val="dk1"/>
              </a:buClr>
              <a:buSzPts val="1100"/>
              <a:buFont typeface="Arial"/>
              <a:buNone/>
            </a:pPr>
            <a:r>
              <a:rPr lang="en-US"/>
              <a:t>Forget Gate: Decides whether to retain or discard information from the cell state.</a:t>
            </a:r>
            <a:endParaRPr/>
          </a:p>
          <a:p>
            <a:pPr marL="0" lvl="0" indent="0" algn="l" rtl="0">
              <a:spcBef>
                <a:spcPts val="0"/>
              </a:spcBef>
              <a:spcAft>
                <a:spcPts val="0"/>
              </a:spcAft>
              <a:buClr>
                <a:schemeClr val="dk1"/>
              </a:buClr>
              <a:buSzPts val="1100"/>
              <a:buFont typeface="Arial"/>
              <a:buNone/>
            </a:pPr>
            <a:r>
              <a:rPr lang="en-US"/>
              <a:t>Output Gate: Decides whether the current output should be passed on.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615" name="Google Shape;615;g2cfd7c52fdf_0_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2cfd7c52fdf_0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2cfd7c52fdf_0_2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MA7: 7-day Moving Average, indicating the average closing price over the last 7 days. (smoothing function talked in the course)</a:t>
            </a:r>
            <a:endParaRPr/>
          </a:p>
          <a:p>
            <a:pPr marL="0" lvl="0" indent="0" algn="l" rtl="0">
              <a:spcBef>
                <a:spcPts val="0"/>
              </a:spcBef>
              <a:spcAft>
                <a:spcPts val="0"/>
              </a:spcAft>
              <a:buClr>
                <a:schemeClr val="dk1"/>
              </a:buClr>
              <a:buSzPts val="1100"/>
              <a:buFont typeface="Arial"/>
              <a:buNone/>
            </a:pPr>
            <a:r>
              <a:rPr lang="en-US"/>
              <a:t>MA20: 20-day Moving Average, often used to assess price trends.</a:t>
            </a:r>
            <a:endParaRPr/>
          </a:p>
          <a:p>
            <a:pPr marL="0" lvl="0" indent="0" algn="l" rtl="0">
              <a:spcBef>
                <a:spcPts val="0"/>
              </a:spcBef>
              <a:spcAft>
                <a:spcPts val="0"/>
              </a:spcAft>
              <a:buClr>
                <a:schemeClr val="dk1"/>
              </a:buClr>
              <a:buSzPts val="1100"/>
              <a:buFont typeface="Arial"/>
              <a:buNone/>
            </a:pPr>
            <a:r>
              <a:rPr lang="en-US"/>
              <a:t>MACD: Moving Average Convergence Divergence, a trend-following momentum indicator.</a:t>
            </a:r>
            <a:endParaRPr/>
          </a:p>
          <a:p>
            <a:pPr marL="0" lvl="0" indent="0" algn="l" rtl="0">
              <a:spcBef>
                <a:spcPts val="0"/>
              </a:spcBef>
              <a:spcAft>
                <a:spcPts val="0"/>
              </a:spcAft>
              <a:buClr>
                <a:schemeClr val="dk1"/>
              </a:buClr>
              <a:buSzPts val="1100"/>
              <a:buFont typeface="Arial"/>
              <a:buNone/>
            </a:pPr>
            <a:r>
              <a:rPr lang="en-US"/>
              <a:t>20SD: 20-day Standard Deviation, measuring the price volatility.</a:t>
            </a:r>
            <a:endParaRPr/>
          </a:p>
          <a:p>
            <a:pPr marL="0" lvl="0" indent="0" algn="l" rtl="0">
              <a:spcBef>
                <a:spcPts val="0"/>
              </a:spcBef>
              <a:spcAft>
                <a:spcPts val="0"/>
              </a:spcAft>
              <a:buClr>
                <a:schemeClr val="dk1"/>
              </a:buClr>
              <a:buSzPts val="1100"/>
              <a:buFont typeface="Arial"/>
              <a:buNone/>
            </a:pPr>
            <a:r>
              <a:rPr lang="en-US"/>
              <a:t>Bollinger Bands (Upper band, Lower band): A set of trend indicators derived from the 20SD and moving averages.</a:t>
            </a:r>
            <a:endParaRPr/>
          </a:p>
          <a:p>
            <a:pPr marL="0" lvl="0" indent="0" algn="l" rtl="0">
              <a:spcBef>
                <a:spcPts val="0"/>
              </a:spcBef>
              <a:spcAft>
                <a:spcPts val="0"/>
              </a:spcAft>
              <a:buClr>
                <a:schemeClr val="dk1"/>
              </a:buClr>
              <a:buSzPts val="1100"/>
              <a:buFont typeface="Arial"/>
              <a:buNone/>
            </a:pPr>
            <a:r>
              <a:rPr lang="en-US"/>
              <a:t>EMA: Exponential Moving Average, giving more weight to recent prices.</a:t>
            </a:r>
            <a:endParaRPr/>
          </a:p>
          <a:p>
            <a:pPr marL="0" lvl="0" indent="0" algn="l" rtl="0">
              <a:spcBef>
                <a:spcPts val="0"/>
              </a:spcBef>
              <a:spcAft>
                <a:spcPts val="0"/>
              </a:spcAft>
              <a:buClr>
                <a:schemeClr val="dk1"/>
              </a:buClr>
              <a:buSzPts val="1100"/>
              <a:buFont typeface="Arial"/>
              <a:buNone/>
            </a:pPr>
            <a:r>
              <a:rPr lang="en-US"/>
              <a:t>Log(momentum): The logarithm of the momentum indicator, which measures the rate of price change.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625" name="Google Shape;625;g2cfd7c52fdf_0_2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2cfd7c52fdf_0_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2cfd7c52fdf_0_3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Dropout: prevent overfitting</a:t>
            </a:r>
            <a:endParaRPr/>
          </a:p>
        </p:txBody>
      </p:sp>
      <p:sp>
        <p:nvSpPr>
          <p:cNvPr id="634" name="Google Shape;634;g2cfd7c52fdf_0_3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2d1fafbf037_1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2d1fafbf037_1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457200" lvl="0" indent="-298450" algn="l" rtl="0">
              <a:lnSpc>
                <a:spcPct val="115000"/>
              </a:lnSpc>
              <a:spcBef>
                <a:spcPts val="1200"/>
              </a:spcBef>
              <a:spcAft>
                <a:spcPts val="0"/>
              </a:spcAft>
              <a:buClr>
                <a:schemeClr val="dk1"/>
              </a:buClr>
              <a:buSzPts val="1100"/>
              <a:buAutoNum type="arabicPeriod"/>
            </a:pPr>
            <a:r>
              <a:rPr lang="en-US" sz="1100"/>
              <a:t>Bitcoin has consistently maintained the highest market capitalization and trading volume among all cryptocurrencies. Its dominance in the cryptocurrency market means that changes in Bitcoin's price and sentiment often have ripple effects on other digital assets. </a:t>
            </a:r>
            <a:endParaRPr sz="1100"/>
          </a:p>
          <a:p>
            <a:pPr marL="457200" lvl="0" indent="-298450" algn="l" rtl="0">
              <a:lnSpc>
                <a:spcPct val="115000"/>
              </a:lnSpc>
              <a:spcBef>
                <a:spcPts val="0"/>
              </a:spcBef>
              <a:spcAft>
                <a:spcPts val="0"/>
              </a:spcAft>
              <a:buClr>
                <a:schemeClr val="dk1"/>
              </a:buClr>
              <a:buSzPts val="1100"/>
              <a:buAutoNum type="arabicPeriod"/>
            </a:pPr>
            <a:r>
              <a:rPr lang="en-US" sz="1100" b="1"/>
              <a:t>It</a:t>
            </a:r>
            <a:r>
              <a:rPr lang="en-US" sz="1100"/>
              <a:t> has achieved widespread recognition and adoption beyond the cryptocurrency community. It's often covered in mainstream media, discussed by financial analysts, and considered by institutional investors.</a:t>
            </a:r>
            <a:endParaRPr sz="1100"/>
          </a:p>
          <a:p>
            <a:pPr marL="457200" lvl="0" indent="-298450" algn="l" rtl="0">
              <a:lnSpc>
                <a:spcPct val="115000"/>
              </a:lnSpc>
              <a:spcBef>
                <a:spcPts val="0"/>
              </a:spcBef>
              <a:spcAft>
                <a:spcPts val="0"/>
              </a:spcAft>
              <a:buClr>
                <a:schemeClr val="dk1"/>
              </a:buClr>
              <a:buSzPts val="1100"/>
              <a:buAutoNum type="arabicPeriod"/>
            </a:pPr>
            <a:r>
              <a:rPr lang="en-US" sz="1100"/>
              <a:t>The high price volatility and speculative nature of bitcoin attract a significant amount of attention and discussions from traders, investors, and enthusiasts on social media platforms. </a:t>
            </a:r>
            <a:endParaRPr/>
          </a:p>
        </p:txBody>
      </p:sp>
      <p:sp>
        <p:nvSpPr>
          <p:cNvPr id="369" name="Google Shape;369;g2d1fafbf037_1_1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2cfd7c52fdf_0_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2cfd7c52fdf_0_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4" name="Google Shape;644;g2cfd7c52fdf_0_4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2cfd7c52fdf_0_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2cfd7c52fdf_0_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Sentiment is useful for predict the price </a:t>
            </a:r>
            <a:endParaRPr/>
          </a:p>
        </p:txBody>
      </p:sp>
      <p:sp>
        <p:nvSpPr>
          <p:cNvPr id="653" name="Google Shape;653;g2cfd7c52fdf_0_5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2cfd7c52fdf_0_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2cfd7c52fdf_0_6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62" name="Google Shape;662;g2cfd7c52fdf_0_6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2cff7e19082_15_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2cff7e19082_15_3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71" name="Google Shape;671;g2cff7e19082_15_3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2ce1f14c1f6_0_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2ce1f14c1f6_0_8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0" name="Google Shape;680;g2ce1f14c1f6_0_8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2ce4268853e_1_2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88" name="Google Shape;688;g2ce4268853e_1_2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2d244b0ad87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2d244b0ad87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457200" lvl="0" indent="-298450" algn="l" rtl="0">
              <a:lnSpc>
                <a:spcPct val="115000"/>
              </a:lnSpc>
              <a:spcBef>
                <a:spcPts val="1200"/>
              </a:spcBef>
              <a:spcAft>
                <a:spcPts val="0"/>
              </a:spcAft>
              <a:buClr>
                <a:schemeClr val="dk1"/>
              </a:buClr>
              <a:buSzPts val="1100"/>
              <a:buAutoNum type="arabicPeriod"/>
            </a:pPr>
            <a:r>
              <a:rPr lang="en-US" sz="1100" b="1"/>
              <a:t>Large User Base</a:t>
            </a:r>
            <a:r>
              <a:rPr lang="en-US" sz="1100"/>
              <a:t>: Twitter has a large user base, with 421 millions of active users worldwide. This vast user base provides a diverse range of opinions and sentiments regarding Bitcoin, making it a rich source of data for sentiment analysis.</a:t>
            </a:r>
            <a:endParaRPr sz="1100"/>
          </a:p>
          <a:p>
            <a:pPr marL="457200" lvl="0" indent="-298450" algn="l" rtl="0">
              <a:lnSpc>
                <a:spcPct val="115000"/>
              </a:lnSpc>
              <a:spcBef>
                <a:spcPts val="0"/>
              </a:spcBef>
              <a:spcAft>
                <a:spcPts val="0"/>
              </a:spcAft>
              <a:buClr>
                <a:schemeClr val="dk1"/>
              </a:buClr>
              <a:buSzPts val="1100"/>
              <a:buAutoNum type="arabicPeriod"/>
            </a:pPr>
            <a:r>
              <a:rPr lang="en-US" sz="1100" b="1"/>
              <a:t>It</a:t>
            </a:r>
            <a:r>
              <a:rPr lang="en-US" sz="1100"/>
              <a:t> is known for its real-time nature, with users posting updates, opinions, and reactions to events as they happen. This immediacy makes Twitter data particularly useful for tracking sentiment changes related to breaking news, market events.</a:t>
            </a:r>
            <a:endParaRPr sz="1100"/>
          </a:p>
          <a:p>
            <a:pPr marL="457200" lvl="0" indent="-298450" algn="l" rtl="0">
              <a:lnSpc>
                <a:spcPct val="115000"/>
              </a:lnSpc>
              <a:spcBef>
                <a:spcPts val="0"/>
              </a:spcBef>
              <a:spcAft>
                <a:spcPts val="0"/>
              </a:spcAft>
              <a:buClr>
                <a:schemeClr val="dk1"/>
              </a:buClr>
              <a:buSzPts val="1100"/>
              <a:buAutoNum type="arabicPeriod"/>
            </a:pPr>
            <a:r>
              <a:rPr lang="en-US" sz="1100"/>
              <a:t>Many influential figures in the cryptocurrency space, including industry leaders, analysts, traders, and media personalities, are active on Twitter. Their tweets and discussions can significantly influence market sentiment and investor behavior.</a:t>
            </a:r>
            <a:endParaRPr/>
          </a:p>
        </p:txBody>
      </p:sp>
      <p:sp>
        <p:nvSpPr>
          <p:cNvPr id="380" name="Google Shape;380;g2d244b0ad87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d0e9344763_2_9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0" name="Google Shape;390;g2d0e9344763_2_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d0e9344763_2_9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5" name="Google Shape;395;g2d0e9344763_2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cf791a39c6_0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cf791a39c6_0_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endParaRPr/>
          </a:p>
          <a:p>
            <a:pPr marL="228600" lvl="0" indent="-127000" algn="l" rtl="0">
              <a:lnSpc>
                <a:spcPct val="90000"/>
              </a:lnSpc>
              <a:spcBef>
                <a:spcPts val="0"/>
              </a:spcBef>
              <a:spcAft>
                <a:spcPts val="0"/>
              </a:spcAft>
              <a:buClr>
                <a:srgbClr val="0D0D0D"/>
              </a:buClr>
              <a:buSzPts val="1200"/>
              <a:buChar char="•"/>
            </a:pPr>
            <a:r>
              <a:rPr lang="en-US" b="1">
                <a:solidFill>
                  <a:srgbClr val="0D0D0D"/>
                </a:solidFill>
                <a:highlight>
                  <a:schemeClr val="lt1"/>
                </a:highlight>
              </a:rPr>
              <a:t>Contextual Understanding</a:t>
            </a:r>
            <a:r>
              <a:rPr lang="en-US">
                <a:solidFill>
                  <a:srgbClr val="0D0D0D"/>
                </a:solidFill>
                <a:highlight>
                  <a:schemeClr val="lt1"/>
                </a:highlight>
              </a:rPr>
              <a:t>: Empty days in the dataset provide context about periods of low activity or silence on Twitter regarding Bitcoin, valuable for interpreting trends.</a:t>
            </a:r>
            <a:endParaRPr>
              <a:solidFill>
                <a:srgbClr val="0D0D0D"/>
              </a:solidFill>
              <a:highlight>
                <a:schemeClr val="lt1"/>
              </a:highlight>
            </a:endParaRPr>
          </a:p>
          <a:p>
            <a:pPr marL="228600" lvl="0" indent="-165100" algn="l" rtl="0">
              <a:lnSpc>
                <a:spcPct val="90000"/>
              </a:lnSpc>
              <a:spcBef>
                <a:spcPts val="0"/>
              </a:spcBef>
              <a:spcAft>
                <a:spcPts val="0"/>
              </a:spcAft>
              <a:buClr>
                <a:srgbClr val="0D0D0D"/>
              </a:buClr>
              <a:buSzPts val="1800"/>
              <a:buChar char="•"/>
            </a:pPr>
            <a:endParaRPr>
              <a:solidFill>
                <a:srgbClr val="0D0D0D"/>
              </a:solidFill>
              <a:highlight>
                <a:schemeClr val="lt1"/>
              </a:highlight>
            </a:endParaRPr>
          </a:p>
          <a:p>
            <a:pPr marL="228600" lvl="0" indent="-127000" algn="l" rtl="0">
              <a:lnSpc>
                <a:spcPct val="90000"/>
              </a:lnSpc>
              <a:spcBef>
                <a:spcPts val="0"/>
              </a:spcBef>
              <a:spcAft>
                <a:spcPts val="0"/>
              </a:spcAft>
              <a:buClr>
                <a:srgbClr val="0D0D0D"/>
              </a:buClr>
              <a:buSzPts val="1200"/>
              <a:buChar char="•"/>
            </a:pPr>
            <a:r>
              <a:rPr lang="en-US" b="1">
                <a:solidFill>
                  <a:srgbClr val="0D0D0D"/>
                </a:solidFill>
                <a:highlight>
                  <a:schemeClr val="lt1"/>
                </a:highlight>
              </a:rPr>
              <a:t>Most recent dataset: </a:t>
            </a:r>
            <a:r>
              <a:rPr lang="en-US">
                <a:solidFill>
                  <a:srgbClr val="0D0D0D"/>
                </a:solidFill>
                <a:highlight>
                  <a:schemeClr val="lt1"/>
                </a:highlight>
              </a:rPr>
              <a:t>Twitter API no longer free</a:t>
            </a:r>
            <a:endParaRPr>
              <a:solidFill>
                <a:srgbClr val="0D0D0D"/>
              </a:solidFill>
              <a:highlight>
                <a:schemeClr val="lt1"/>
              </a:highlight>
            </a:endParaRPr>
          </a:p>
          <a:p>
            <a:pPr marL="0" lvl="0" indent="0" algn="l" rtl="0">
              <a:lnSpc>
                <a:spcPct val="90000"/>
              </a:lnSpc>
              <a:spcBef>
                <a:spcPts val="0"/>
              </a:spcBef>
              <a:spcAft>
                <a:spcPts val="0"/>
              </a:spcAft>
              <a:buNone/>
            </a:pPr>
            <a:r>
              <a:rPr lang="en-US">
                <a:solidFill>
                  <a:srgbClr val="0D0D0D"/>
                </a:solidFill>
                <a:highlight>
                  <a:schemeClr val="lt1"/>
                </a:highlight>
              </a:rPr>
              <a:t>potential reason for empty entries: </a:t>
            </a:r>
            <a:endParaRPr sz="2800"/>
          </a:p>
          <a:p>
            <a:pPr marL="0" lvl="0" indent="0" algn="l" rtl="0">
              <a:lnSpc>
                <a:spcPct val="90000"/>
              </a:lnSpc>
              <a:spcBef>
                <a:spcPts val="1000"/>
              </a:spcBef>
              <a:spcAft>
                <a:spcPts val="0"/>
              </a:spcAft>
              <a:buClr>
                <a:srgbClr val="0D0D0D"/>
              </a:buClr>
              <a:buSzPts val="2800"/>
              <a:buFont typeface="Arial"/>
              <a:buNone/>
            </a:pPr>
            <a:r>
              <a:rPr lang="en-US" b="1">
                <a:solidFill>
                  <a:srgbClr val="0D0D0D"/>
                </a:solidFill>
                <a:highlight>
                  <a:schemeClr val="lt1"/>
                </a:highlight>
              </a:rPr>
              <a:t>Platform Changes</a:t>
            </a:r>
            <a:r>
              <a:rPr lang="en-US">
                <a:solidFill>
                  <a:srgbClr val="0D0D0D"/>
                </a:solidFill>
                <a:highlight>
                  <a:schemeClr val="lt1"/>
                </a:highlight>
              </a:rPr>
              <a:t>: Twitter periodically updates its API endpoints, terms of service, and data access policies, which can affect data collection methods and capabilities. Changes to the API or platform infrastructure may lead to disruptions in data collection and gaps in the dataset.</a:t>
            </a:r>
            <a:endParaRPr/>
          </a:p>
          <a:p>
            <a:pPr marL="0" lvl="0" indent="0" algn="l" rtl="0">
              <a:lnSpc>
                <a:spcPct val="90000"/>
              </a:lnSpc>
              <a:spcBef>
                <a:spcPts val="0"/>
              </a:spcBef>
              <a:spcAft>
                <a:spcPts val="0"/>
              </a:spcAft>
              <a:buNone/>
            </a:pPr>
            <a:r>
              <a:rPr lang="en-US" sz="1100" b="1"/>
              <a:t>Data Privacy Settings</a:t>
            </a:r>
            <a:r>
              <a:rPr lang="en-US" sz="1100"/>
              <a:t>: Some Twitter users may have strict privacy settings that prevent their tweets from being captured by data collection tools, resulting in gaps in the collected data.</a:t>
            </a:r>
            <a:endParaRPr>
              <a:solidFill>
                <a:srgbClr val="0D0D0D"/>
              </a:solidFill>
              <a:highlight>
                <a:schemeClr val="lt1"/>
              </a:highlight>
            </a:endParaRPr>
          </a:p>
        </p:txBody>
      </p:sp>
      <p:sp>
        <p:nvSpPr>
          <p:cNvPr id="402" name="Google Shape;402;g2cf791a39c6_0_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cfd6d54f14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2cfd6d54f14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2" name="Google Shape;412;g2cfd6d54f14_0_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2d1fafbf037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2d1fafbf037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2" name="Google Shape;422;g2d1fafbf037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elfolie 01">
  <p:cSld name="Titelfolie 01">
    <p:spTree>
      <p:nvGrpSpPr>
        <p:cNvPr id="1" name="Shape 15"/>
        <p:cNvGrpSpPr/>
        <p:nvPr/>
      </p:nvGrpSpPr>
      <p:grpSpPr>
        <a:xfrm>
          <a:off x="0" y="0"/>
          <a:ext cx="0" cy="0"/>
          <a:chOff x="0" y="0"/>
          <a:chExt cx="0" cy="0"/>
        </a:xfrm>
      </p:grpSpPr>
      <p:sp>
        <p:nvSpPr>
          <p:cNvPr id="16" name="Google Shape;16;p17"/>
          <p:cNvSpPr>
            <a:spLocks noGrp="1"/>
          </p:cNvSpPr>
          <p:nvPr>
            <p:ph type="pic" idx="2"/>
          </p:nvPr>
        </p:nvSpPr>
        <p:spPr>
          <a:xfrm>
            <a:off x="731838" y="1016000"/>
            <a:ext cx="10728325" cy="5256000"/>
          </a:xfrm>
          <a:prstGeom prst="rect">
            <a:avLst/>
          </a:prstGeom>
          <a:noFill/>
          <a:ln>
            <a:noFill/>
          </a:ln>
        </p:spPr>
      </p:sp>
      <p:sp>
        <p:nvSpPr>
          <p:cNvPr id="17" name="Google Shape;17;p17"/>
          <p:cNvSpPr txBox="1">
            <a:spLocks noGrp="1"/>
          </p:cNvSpPr>
          <p:nvPr>
            <p:ph type="ctrTitle"/>
          </p:nvPr>
        </p:nvSpPr>
        <p:spPr>
          <a:xfrm>
            <a:off x="0" y="2233538"/>
            <a:ext cx="5904000" cy="3312000"/>
          </a:xfrm>
          <a:prstGeom prst="rect">
            <a:avLst/>
          </a:prstGeom>
          <a:solidFill>
            <a:schemeClr val="accent1"/>
          </a:solidFill>
          <a:ln>
            <a:noFill/>
          </a:ln>
        </p:spPr>
        <p:txBody>
          <a:bodyPr spcFirstLastPara="1" wrap="square" lIns="1080000" tIns="25200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18" name="Google Shape;18;p17"/>
          <p:cNvPicPr preferRelativeResize="0"/>
          <p:nvPr/>
        </p:nvPicPr>
        <p:blipFill rotWithShape="1">
          <a:blip r:embed="rId2">
            <a:alphaModFix/>
          </a:blip>
          <a:srcRect/>
          <a:stretch/>
        </p:blipFill>
        <p:spPr>
          <a:xfrm>
            <a:off x="731838" y="360538"/>
            <a:ext cx="1765565" cy="288000"/>
          </a:xfrm>
          <a:prstGeom prst="rect">
            <a:avLst/>
          </a:prstGeom>
          <a:noFill/>
          <a:ln>
            <a:noFill/>
          </a:ln>
        </p:spPr>
      </p:pic>
      <p:sp>
        <p:nvSpPr>
          <p:cNvPr id="19" name="Google Shape;19;p17"/>
          <p:cNvSpPr>
            <a:spLocks noGrp="1"/>
          </p:cNvSpPr>
          <p:nvPr>
            <p:ph type="pic" idx="3"/>
          </p:nvPr>
        </p:nvSpPr>
        <p:spPr>
          <a:xfrm>
            <a:off x="10200163" y="6489088"/>
            <a:ext cx="1260000" cy="180000"/>
          </a:xfrm>
          <a:prstGeom prst="rect">
            <a:avLst/>
          </a:prstGeom>
          <a:noFill/>
          <a:ln>
            <a:noFill/>
          </a:ln>
        </p:spPr>
      </p:sp>
      <p:sp>
        <p:nvSpPr>
          <p:cNvPr id="20" name="Google Shape;20;p17"/>
          <p:cNvSpPr txBox="1">
            <a:spLocks noGrp="1"/>
          </p:cNvSpPr>
          <p:nvPr>
            <p:ph type="body" idx="1"/>
          </p:nvPr>
        </p:nvSpPr>
        <p:spPr>
          <a:xfrm>
            <a:off x="1078516" y="3860494"/>
            <a:ext cx="4680000" cy="1440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lt1"/>
              </a:buClr>
              <a:buSzPts val="1800"/>
              <a:buNone/>
              <a:defRPr>
                <a:solidFill>
                  <a:schemeClr val="lt1"/>
                </a:solidFill>
              </a:defRPr>
            </a:lvl1pPr>
            <a:lvl2pPr marL="914400" lvl="1" indent="-228600" algn="l">
              <a:lnSpc>
                <a:spcPct val="100000"/>
              </a:lnSpc>
              <a:spcBef>
                <a:spcPts val="0"/>
              </a:spcBef>
              <a:spcAft>
                <a:spcPts val="0"/>
              </a:spcAft>
              <a:buClr>
                <a:schemeClr val="lt1"/>
              </a:buClr>
              <a:buSzPts val="1800"/>
              <a:buNone/>
              <a:defRPr>
                <a:solidFill>
                  <a:schemeClr val="lt1"/>
                </a:solidFill>
              </a:defRPr>
            </a:lvl2pPr>
            <a:lvl3pPr marL="1371600" lvl="2" indent="-228600" algn="l">
              <a:lnSpc>
                <a:spcPct val="100000"/>
              </a:lnSpc>
              <a:spcBef>
                <a:spcPts val="0"/>
              </a:spcBef>
              <a:spcAft>
                <a:spcPts val="0"/>
              </a:spcAft>
              <a:buClr>
                <a:schemeClr val="lt1"/>
              </a:buClr>
              <a:buSzPts val="1800"/>
              <a:buNone/>
              <a:defRPr>
                <a:solidFill>
                  <a:schemeClr val="lt1"/>
                </a:solidFill>
              </a:defRPr>
            </a:lvl3pPr>
            <a:lvl4pPr marL="1828800" lvl="3" indent="-228600" algn="l">
              <a:lnSpc>
                <a:spcPct val="100000"/>
              </a:lnSpc>
              <a:spcBef>
                <a:spcPts val="0"/>
              </a:spcBef>
              <a:spcAft>
                <a:spcPts val="0"/>
              </a:spcAft>
              <a:buClr>
                <a:schemeClr val="lt1"/>
              </a:buClr>
              <a:buSzPts val="1800"/>
              <a:buNone/>
              <a:defRPr>
                <a:solidFill>
                  <a:schemeClr val="lt1"/>
                </a:solidFill>
              </a:defRPr>
            </a:lvl4pPr>
            <a:lvl5pPr marL="2286000" lvl="4" indent="-228600" algn="l">
              <a:lnSpc>
                <a:spcPct val="100000"/>
              </a:lnSpc>
              <a:spcBef>
                <a:spcPts val="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 name="Google Shape;21;p17"/>
          <p:cNvSpPr txBox="1">
            <a:spLocks noGrp="1"/>
          </p:cNvSpPr>
          <p:nvPr>
            <p:ph type="body" idx="4"/>
          </p:nvPr>
        </p:nvSpPr>
        <p:spPr>
          <a:xfrm>
            <a:off x="9696449" y="316800"/>
            <a:ext cx="1800000" cy="3600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1150"/>
              <a:buNone/>
              <a:defRPr sz="1150"/>
            </a:lvl1pPr>
            <a:lvl2pPr marL="914400" lvl="1" indent="-301625" algn="l">
              <a:lnSpc>
                <a:spcPct val="100000"/>
              </a:lnSpc>
              <a:spcBef>
                <a:spcPts val="500"/>
              </a:spcBef>
              <a:spcAft>
                <a:spcPts val="0"/>
              </a:spcAft>
              <a:buClr>
                <a:schemeClr val="dk1"/>
              </a:buClr>
              <a:buSzPts val="1150"/>
              <a:buChar char="−"/>
              <a:defRPr sz="1150"/>
            </a:lvl2pPr>
            <a:lvl3pPr marL="1371600" lvl="2" indent="-301625" algn="l">
              <a:lnSpc>
                <a:spcPct val="100000"/>
              </a:lnSpc>
              <a:spcBef>
                <a:spcPts val="500"/>
              </a:spcBef>
              <a:spcAft>
                <a:spcPts val="0"/>
              </a:spcAft>
              <a:buClr>
                <a:schemeClr val="dk1"/>
              </a:buClr>
              <a:buSzPts val="1150"/>
              <a:buChar char="−"/>
              <a:defRPr sz="1150"/>
            </a:lvl3pPr>
            <a:lvl4pPr marL="1828800" lvl="3" indent="-301625" algn="l">
              <a:lnSpc>
                <a:spcPct val="100000"/>
              </a:lnSpc>
              <a:spcBef>
                <a:spcPts val="500"/>
              </a:spcBef>
              <a:spcAft>
                <a:spcPts val="0"/>
              </a:spcAft>
              <a:buClr>
                <a:schemeClr val="dk1"/>
              </a:buClr>
              <a:buSzPts val="1150"/>
              <a:buChar char="−"/>
              <a:defRPr sz="1150"/>
            </a:lvl4pPr>
            <a:lvl5pPr marL="2286000" lvl="4" indent="-301625" algn="l">
              <a:lnSpc>
                <a:spcPct val="100000"/>
              </a:lnSpc>
              <a:spcBef>
                <a:spcPts val="500"/>
              </a:spcBef>
              <a:spcAft>
                <a:spcPts val="0"/>
              </a:spcAft>
              <a:buClr>
                <a:schemeClr val="dk1"/>
              </a:buClr>
              <a:buSzPts val="1150"/>
              <a:buChar char="−"/>
              <a:defRPr sz="115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pos="3840">
          <p15:clr>
            <a:srgbClr val="FBAE40"/>
          </p15:clr>
        </p15:guide>
        <p15:guide id="2" orient="horz" pos="640">
          <p15:clr>
            <a:srgbClr val="FBAE40"/>
          </p15:clr>
        </p15:guide>
        <p15:guide id="3" orient="horz" pos="3952">
          <p15:clr>
            <a:srgbClr val="FBAE40"/>
          </p15:clr>
        </p15:guide>
        <p15:guide id="4" pos="610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Zwischenslide">
  <p:cSld name="Zwischenslide">
    <p:bg>
      <p:bgPr>
        <a:solidFill>
          <a:schemeClr val="dk1"/>
        </a:solidFill>
        <a:effectLst/>
      </p:bgPr>
    </p:bg>
    <p:spTree>
      <p:nvGrpSpPr>
        <p:cNvPr id="1" name="Shape 75"/>
        <p:cNvGrpSpPr/>
        <p:nvPr/>
      </p:nvGrpSpPr>
      <p:grpSpPr>
        <a:xfrm>
          <a:off x="0" y="0"/>
          <a:ext cx="0" cy="0"/>
          <a:chOff x="0" y="0"/>
          <a:chExt cx="0" cy="0"/>
        </a:xfrm>
      </p:grpSpPr>
      <p:sp>
        <p:nvSpPr>
          <p:cNvPr id="76" name="Google Shape;76;p26"/>
          <p:cNvSpPr txBox="1">
            <a:spLocks noGrp="1"/>
          </p:cNvSpPr>
          <p:nvPr>
            <p:ph type="title"/>
          </p:nvPr>
        </p:nvSpPr>
        <p:spPr>
          <a:xfrm>
            <a:off x="731837" y="2224781"/>
            <a:ext cx="10728325" cy="1260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26"/>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6"/>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6"/>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lvl="0" indent="0" algn="r">
              <a:spcBef>
                <a:spcPts val="0"/>
              </a:spcBef>
              <a:buNone/>
              <a:defRPr sz="800">
                <a:solidFill>
                  <a:schemeClr val="lt1"/>
                </a:solidFill>
                <a:latin typeface="Arial"/>
                <a:ea typeface="Arial"/>
                <a:cs typeface="Arial"/>
                <a:sym typeface="Arial"/>
              </a:defRPr>
            </a:lvl1pPr>
            <a:lvl2pPr marL="0" lvl="1" indent="0" algn="r">
              <a:spcBef>
                <a:spcPts val="0"/>
              </a:spcBef>
              <a:buNone/>
              <a:defRPr sz="800">
                <a:solidFill>
                  <a:schemeClr val="lt1"/>
                </a:solidFill>
                <a:latin typeface="Arial"/>
                <a:ea typeface="Arial"/>
                <a:cs typeface="Arial"/>
                <a:sym typeface="Arial"/>
              </a:defRPr>
            </a:lvl2pPr>
            <a:lvl3pPr marL="0" lvl="2" indent="0" algn="r">
              <a:spcBef>
                <a:spcPts val="0"/>
              </a:spcBef>
              <a:buNone/>
              <a:defRPr sz="800">
                <a:solidFill>
                  <a:schemeClr val="lt1"/>
                </a:solidFill>
                <a:latin typeface="Arial"/>
                <a:ea typeface="Arial"/>
                <a:cs typeface="Arial"/>
                <a:sym typeface="Arial"/>
              </a:defRPr>
            </a:lvl3pPr>
            <a:lvl4pPr marL="0" lvl="3" indent="0" algn="r">
              <a:spcBef>
                <a:spcPts val="0"/>
              </a:spcBef>
              <a:buNone/>
              <a:defRPr sz="800">
                <a:solidFill>
                  <a:schemeClr val="lt1"/>
                </a:solidFill>
                <a:latin typeface="Arial"/>
                <a:ea typeface="Arial"/>
                <a:cs typeface="Arial"/>
                <a:sym typeface="Arial"/>
              </a:defRPr>
            </a:lvl4pPr>
            <a:lvl5pPr marL="0" lvl="4" indent="0" algn="r">
              <a:spcBef>
                <a:spcPts val="0"/>
              </a:spcBef>
              <a:buNone/>
              <a:defRPr sz="800">
                <a:solidFill>
                  <a:schemeClr val="lt1"/>
                </a:solidFill>
                <a:latin typeface="Arial"/>
                <a:ea typeface="Arial"/>
                <a:cs typeface="Arial"/>
                <a:sym typeface="Arial"/>
              </a:defRPr>
            </a:lvl5pPr>
            <a:lvl6pPr marL="0" lvl="5" indent="0" algn="r">
              <a:spcBef>
                <a:spcPts val="0"/>
              </a:spcBef>
              <a:buNone/>
              <a:defRPr sz="800">
                <a:solidFill>
                  <a:schemeClr val="lt1"/>
                </a:solidFill>
                <a:latin typeface="Arial"/>
                <a:ea typeface="Arial"/>
                <a:cs typeface="Arial"/>
                <a:sym typeface="Arial"/>
              </a:defRPr>
            </a:lvl6pPr>
            <a:lvl7pPr marL="0" lvl="6" indent="0" algn="r">
              <a:spcBef>
                <a:spcPts val="0"/>
              </a:spcBef>
              <a:buNone/>
              <a:defRPr sz="800">
                <a:solidFill>
                  <a:schemeClr val="lt1"/>
                </a:solidFill>
                <a:latin typeface="Arial"/>
                <a:ea typeface="Arial"/>
                <a:cs typeface="Arial"/>
                <a:sym typeface="Arial"/>
              </a:defRPr>
            </a:lvl7pPr>
            <a:lvl8pPr marL="0" lvl="7" indent="0" algn="r">
              <a:spcBef>
                <a:spcPts val="0"/>
              </a:spcBef>
              <a:buNone/>
              <a:defRPr sz="800">
                <a:solidFill>
                  <a:schemeClr val="lt1"/>
                </a:solidFill>
                <a:latin typeface="Arial"/>
                <a:ea typeface="Arial"/>
                <a:cs typeface="Arial"/>
                <a:sym typeface="Arial"/>
              </a:defRPr>
            </a:lvl8pPr>
            <a:lvl9pPr marL="0" lvl="8" indent="0" algn="r">
              <a:spcBef>
                <a:spcPts val="0"/>
              </a:spcBef>
              <a:buNone/>
              <a:defRPr sz="8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80" name="Google Shape;80;p26"/>
          <p:cNvGrpSpPr/>
          <p:nvPr/>
        </p:nvGrpSpPr>
        <p:grpSpPr>
          <a:xfrm>
            <a:off x="731837" y="6507088"/>
            <a:ext cx="978437" cy="159062"/>
            <a:chOff x="731837" y="6507088"/>
            <a:chExt cx="978437" cy="159062"/>
          </a:xfrm>
        </p:grpSpPr>
        <p:grpSp>
          <p:nvGrpSpPr>
            <p:cNvPr id="81" name="Google Shape;81;p26"/>
            <p:cNvGrpSpPr/>
            <p:nvPr/>
          </p:nvGrpSpPr>
          <p:grpSpPr>
            <a:xfrm>
              <a:off x="1266489" y="6555186"/>
              <a:ext cx="197463" cy="110964"/>
              <a:chOff x="1266489" y="6555186"/>
              <a:chExt cx="197463" cy="110964"/>
            </a:xfrm>
          </p:grpSpPr>
          <p:sp>
            <p:nvSpPr>
              <p:cNvPr id="82" name="Google Shape;82;p26"/>
              <p:cNvSpPr/>
              <p:nvPr/>
            </p:nvSpPr>
            <p:spPr>
              <a:xfrm>
                <a:off x="1266489" y="6556934"/>
                <a:ext cx="95902" cy="109216"/>
              </a:xfrm>
              <a:custGeom>
                <a:avLst/>
                <a:gdLst/>
                <a:ahLst/>
                <a:cxnLst/>
                <a:rect l="l" t="t" r="r" b="b"/>
                <a:pathLst>
                  <a:path w="95902" h="109216" extrusionOk="0">
                    <a:moveTo>
                      <a:pt x="66742" y="65797"/>
                    </a:moveTo>
                    <a:cubicBezTo>
                      <a:pt x="65228" y="82115"/>
                      <a:pt x="51723" y="94709"/>
                      <a:pt x="35339" y="95082"/>
                    </a:cubicBezTo>
                    <a:cubicBezTo>
                      <a:pt x="25692" y="96142"/>
                      <a:pt x="17013" y="89183"/>
                      <a:pt x="15953" y="79537"/>
                    </a:cubicBezTo>
                    <a:cubicBezTo>
                      <a:pt x="15833" y="78450"/>
                      <a:pt x="15814" y="77355"/>
                      <a:pt x="15899" y="76265"/>
                    </a:cubicBezTo>
                    <a:cubicBezTo>
                      <a:pt x="15976" y="72921"/>
                      <a:pt x="16309" y="69588"/>
                      <a:pt x="16896" y="66295"/>
                    </a:cubicBezTo>
                    <a:lnTo>
                      <a:pt x="30230" y="0"/>
                    </a:lnTo>
                    <a:lnTo>
                      <a:pt x="30230" y="0"/>
                    </a:lnTo>
                    <a:lnTo>
                      <a:pt x="14528" y="0"/>
                    </a:lnTo>
                    <a:lnTo>
                      <a:pt x="1194" y="67791"/>
                    </a:lnTo>
                    <a:lnTo>
                      <a:pt x="1194" y="68788"/>
                    </a:lnTo>
                    <a:cubicBezTo>
                      <a:pt x="472" y="71978"/>
                      <a:pt x="95" y="75237"/>
                      <a:pt x="73" y="78508"/>
                    </a:cubicBezTo>
                    <a:cubicBezTo>
                      <a:pt x="-1045" y="94298"/>
                      <a:pt x="10848" y="108004"/>
                      <a:pt x="26638" y="109122"/>
                    </a:cubicBezTo>
                    <a:cubicBezTo>
                      <a:pt x="27751" y="109200"/>
                      <a:pt x="28866" y="109214"/>
                      <a:pt x="29980" y="109163"/>
                    </a:cubicBezTo>
                    <a:cubicBezTo>
                      <a:pt x="41760" y="109765"/>
                      <a:pt x="53221" y="105218"/>
                      <a:pt x="61384" y="96702"/>
                    </a:cubicBezTo>
                    <a:lnTo>
                      <a:pt x="59265" y="107917"/>
                    </a:lnTo>
                    <a:lnTo>
                      <a:pt x="59265" y="107917"/>
                    </a:lnTo>
                    <a:lnTo>
                      <a:pt x="74842" y="107917"/>
                    </a:lnTo>
                    <a:lnTo>
                      <a:pt x="95902" y="0"/>
                    </a:lnTo>
                    <a:lnTo>
                      <a:pt x="95902" y="0"/>
                    </a:lnTo>
                    <a:lnTo>
                      <a:pt x="79951"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 name="Google Shape;83;p26"/>
              <p:cNvSpPr/>
              <p:nvPr/>
            </p:nvSpPr>
            <p:spPr>
              <a:xfrm>
                <a:off x="1376472" y="6555186"/>
                <a:ext cx="87480" cy="109664"/>
              </a:xfrm>
              <a:custGeom>
                <a:avLst/>
                <a:gdLst/>
                <a:ahLst/>
                <a:cxnLst/>
                <a:rect l="l" t="t" r="r" b="b"/>
                <a:pathLst>
                  <a:path w="87480" h="109664" extrusionOk="0">
                    <a:moveTo>
                      <a:pt x="64302" y="3"/>
                    </a:moveTo>
                    <a:cubicBezTo>
                      <a:pt x="52709" y="-136"/>
                      <a:pt x="41706" y="5111"/>
                      <a:pt x="34518" y="14209"/>
                    </a:cubicBezTo>
                    <a:lnTo>
                      <a:pt x="36886" y="1747"/>
                    </a:lnTo>
                    <a:lnTo>
                      <a:pt x="36886" y="1747"/>
                    </a:lnTo>
                    <a:lnTo>
                      <a:pt x="21434" y="1747"/>
                    </a:lnTo>
                    <a:lnTo>
                      <a:pt x="0" y="109664"/>
                    </a:lnTo>
                    <a:lnTo>
                      <a:pt x="0" y="109664"/>
                    </a:lnTo>
                    <a:lnTo>
                      <a:pt x="15826" y="109664"/>
                    </a:lnTo>
                    <a:lnTo>
                      <a:pt x="28288" y="43493"/>
                    </a:lnTo>
                    <a:cubicBezTo>
                      <a:pt x="30515" y="27438"/>
                      <a:pt x="43760" y="15183"/>
                      <a:pt x="59940" y="14209"/>
                    </a:cubicBezTo>
                    <a:cubicBezTo>
                      <a:pt x="65919" y="14072"/>
                      <a:pt x="71573" y="16922"/>
                      <a:pt x="75019" y="21810"/>
                    </a:cubicBezTo>
                    <a:lnTo>
                      <a:pt x="75019" y="21810"/>
                    </a:lnTo>
                    <a:lnTo>
                      <a:pt x="87480" y="10346"/>
                    </a:lnTo>
                    <a:lnTo>
                      <a:pt x="87480" y="10346"/>
                    </a:lnTo>
                    <a:cubicBezTo>
                      <a:pt x="81552" y="3603"/>
                      <a:pt x="72899" y="-105"/>
                      <a:pt x="63928" y="252"/>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84" name="Google Shape;84;p26"/>
            <p:cNvSpPr/>
            <p:nvPr/>
          </p:nvSpPr>
          <p:spPr>
            <a:xfrm>
              <a:off x="1159517" y="6556560"/>
              <a:ext cx="96452" cy="108166"/>
            </a:xfrm>
            <a:custGeom>
              <a:avLst/>
              <a:gdLst/>
              <a:ahLst/>
              <a:cxnLst/>
              <a:rect l="l" t="t" r="r" b="b"/>
              <a:pathLst>
                <a:path w="96452" h="108166" extrusionOk="0">
                  <a:moveTo>
                    <a:pt x="23303" y="0"/>
                  </a:moveTo>
                  <a:lnTo>
                    <a:pt x="20562" y="13708"/>
                  </a:lnTo>
                  <a:lnTo>
                    <a:pt x="20562" y="13957"/>
                  </a:lnTo>
                  <a:lnTo>
                    <a:pt x="74271" y="13957"/>
                  </a:lnTo>
                  <a:lnTo>
                    <a:pt x="2742" y="94957"/>
                  </a:lnTo>
                  <a:lnTo>
                    <a:pt x="2617" y="94957"/>
                  </a:lnTo>
                  <a:lnTo>
                    <a:pt x="0" y="108166"/>
                  </a:lnTo>
                  <a:lnTo>
                    <a:pt x="76265" y="108166"/>
                  </a:lnTo>
                  <a:lnTo>
                    <a:pt x="79006" y="94209"/>
                  </a:lnTo>
                  <a:lnTo>
                    <a:pt x="21932" y="94209"/>
                  </a:lnTo>
                  <a:lnTo>
                    <a:pt x="93835" y="13209"/>
                  </a:lnTo>
                  <a:lnTo>
                    <a:pt x="93835" y="13209"/>
                  </a:lnTo>
                  <a:lnTo>
                    <a:pt x="96452" y="0"/>
                  </a:lnTo>
                  <a:lnTo>
                    <a:pt x="23303"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 name="Google Shape;85;p26"/>
            <p:cNvSpPr/>
            <p:nvPr/>
          </p:nvSpPr>
          <p:spPr>
            <a:xfrm>
              <a:off x="1466445" y="6556560"/>
              <a:ext cx="37259" cy="108166"/>
            </a:xfrm>
            <a:custGeom>
              <a:avLst/>
              <a:gdLst/>
              <a:ahLst/>
              <a:cxnLst/>
              <a:rect l="l" t="t" r="r" b="b"/>
              <a:pathLst>
                <a:path w="37259" h="108166" extrusionOk="0">
                  <a:moveTo>
                    <a:pt x="21683" y="0"/>
                  </a:moveTo>
                  <a:lnTo>
                    <a:pt x="0" y="107917"/>
                  </a:lnTo>
                  <a:lnTo>
                    <a:pt x="0" y="108166"/>
                  </a:lnTo>
                  <a:lnTo>
                    <a:pt x="15702" y="108166"/>
                  </a:lnTo>
                  <a:lnTo>
                    <a:pt x="37260" y="0"/>
                  </a:lnTo>
                  <a:lnTo>
                    <a:pt x="21683"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86" name="Google Shape;86;p26"/>
            <p:cNvGrpSpPr/>
            <p:nvPr/>
          </p:nvGrpSpPr>
          <p:grpSpPr>
            <a:xfrm>
              <a:off x="1518879" y="6507337"/>
              <a:ext cx="191395" cy="158803"/>
              <a:chOff x="1518879" y="6507337"/>
              <a:chExt cx="191395" cy="158803"/>
            </a:xfrm>
          </p:grpSpPr>
          <p:sp>
            <p:nvSpPr>
              <p:cNvPr id="87" name="Google Shape;87;p26"/>
              <p:cNvSpPr/>
              <p:nvPr/>
            </p:nvSpPr>
            <p:spPr>
              <a:xfrm>
                <a:off x="1614114" y="6507337"/>
                <a:ext cx="96160" cy="157638"/>
              </a:xfrm>
              <a:custGeom>
                <a:avLst/>
                <a:gdLst/>
                <a:ahLst/>
                <a:cxnLst/>
                <a:rect l="l" t="t" r="r" b="b"/>
                <a:pathLst>
                  <a:path w="96160" h="157638" extrusionOk="0">
                    <a:moveTo>
                      <a:pt x="66046" y="47852"/>
                    </a:moveTo>
                    <a:cubicBezTo>
                      <a:pt x="54431" y="47363"/>
                      <a:pt x="43168" y="51904"/>
                      <a:pt x="35142" y="60314"/>
                    </a:cubicBezTo>
                    <a:lnTo>
                      <a:pt x="47603" y="0"/>
                    </a:lnTo>
                    <a:lnTo>
                      <a:pt x="31652" y="0"/>
                    </a:lnTo>
                    <a:lnTo>
                      <a:pt x="0" y="157389"/>
                    </a:lnTo>
                    <a:lnTo>
                      <a:pt x="15701" y="157389"/>
                    </a:lnTo>
                    <a:lnTo>
                      <a:pt x="28911" y="91218"/>
                    </a:lnTo>
                    <a:cubicBezTo>
                      <a:pt x="30603" y="74910"/>
                      <a:pt x="44170" y="62411"/>
                      <a:pt x="60563" y="62058"/>
                    </a:cubicBezTo>
                    <a:cubicBezTo>
                      <a:pt x="70216" y="61067"/>
                      <a:pt x="78845" y="68088"/>
                      <a:pt x="79837" y="77742"/>
                    </a:cubicBezTo>
                    <a:cubicBezTo>
                      <a:pt x="79945" y="78783"/>
                      <a:pt x="79958" y="79832"/>
                      <a:pt x="79878" y="80875"/>
                    </a:cubicBezTo>
                    <a:cubicBezTo>
                      <a:pt x="79822" y="84268"/>
                      <a:pt x="79446" y="87647"/>
                      <a:pt x="78757" y="90969"/>
                    </a:cubicBezTo>
                    <a:lnTo>
                      <a:pt x="65423" y="157638"/>
                    </a:lnTo>
                    <a:lnTo>
                      <a:pt x="81125" y="157638"/>
                    </a:lnTo>
                    <a:lnTo>
                      <a:pt x="94957" y="89474"/>
                    </a:lnTo>
                    <a:cubicBezTo>
                      <a:pt x="95657" y="85943"/>
                      <a:pt x="96034" y="82356"/>
                      <a:pt x="96078" y="78757"/>
                    </a:cubicBezTo>
                    <a:cubicBezTo>
                      <a:pt x="97265" y="62903"/>
                      <a:pt x="85375" y="49089"/>
                      <a:pt x="69522" y="47902"/>
                    </a:cubicBezTo>
                    <a:cubicBezTo>
                      <a:pt x="68365" y="47815"/>
                      <a:pt x="67205" y="47799"/>
                      <a:pt x="66046" y="47852"/>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 name="Google Shape;88;p26"/>
              <p:cNvSpPr/>
              <p:nvPr/>
            </p:nvSpPr>
            <p:spPr>
              <a:xfrm>
                <a:off x="1518879" y="6555189"/>
                <a:ext cx="87882" cy="110951"/>
              </a:xfrm>
              <a:custGeom>
                <a:avLst/>
                <a:gdLst/>
                <a:ahLst/>
                <a:cxnLst/>
                <a:rect l="l" t="t" r="r" b="b"/>
                <a:pathLst>
                  <a:path w="87882" h="110951" extrusionOk="0">
                    <a:moveTo>
                      <a:pt x="56853" y="0"/>
                    </a:moveTo>
                    <a:cubicBezTo>
                      <a:pt x="28192" y="0"/>
                      <a:pt x="8129" y="20188"/>
                      <a:pt x="1649" y="55329"/>
                    </a:cubicBezTo>
                    <a:cubicBezTo>
                      <a:pt x="671" y="60800"/>
                      <a:pt x="170" y="66345"/>
                      <a:pt x="153" y="71903"/>
                    </a:cubicBezTo>
                    <a:cubicBezTo>
                      <a:pt x="-1660" y="91572"/>
                      <a:pt x="12814" y="108987"/>
                      <a:pt x="32484" y="110801"/>
                    </a:cubicBezTo>
                    <a:cubicBezTo>
                      <a:pt x="34163" y="110955"/>
                      <a:pt x="35853" y="110991"/>
                      <a:pt x="37538" y="110908"/>
                    </a:cubicBezTo>
                    <a:cubicBezTo>
                      <a:pt x="51112" y="110955"/>
                      <a:pt x="64118" y="105465"/>
                      <a:pt x="73552" y="95705"/>
                    </a:cubicBezTo>
                    <a:lnTo>
                      <a:pt x="73552" y="95705"/>
                    </a:lnTo>
                    <a:lnTo>
                      <a:pt x="64455" y="84614"/>
                    </a:lnTo>
                    <a:lnTo>
                      <a:pt x="64455" y="84614"/>
                    </a:lnTo>
                    <a:lnTo>
                      <a:pt x="64455" y="84614"/>
                    </a:lnTo>
                    <a:cubicBezTo>
                      <a:pt x="58138" y="92466"/>
                      <a:pt x="48613" y="97045"/>
                      <a:pt x="38535" y="97075"/>
                    </a:cubicBezTo>
                    <a:cubicBezTo>
                      <a:pt x="26157" y="97566"/>
                      <a:pt x="15724" y="87929"/>
                      <a:pt x="15233" y="75551"/>
                    </a:cubicBezTo>
                    <a:cubicBezTo>
                      <a:pt x="15188" y="74416"/>
                      <a:pt x="15229" y="73280"/>
                      <a:pt x="15356" y="72152"/>
                    </a:cubicBezTo>
                    <a:cubicBezTo>
                      <a:pt x="15424" y="66709"/>
                      <a:pt x="16008" y="61285"/>
                      <a:pt x="17101" y="55952"/>
                    </a:cubicBezTo>
                    <a:cubicBezTo>
                      <a:pt x="18838" y="44568"/>
                      <a:pt x="23666" y="33878"/>
                      <a:pt x="31058" y="25048"/>
                    </a:cubicBezTo>
                    <a:cubicBezTo>
                      <a:pt x="37213" y="18167"/>
                      <a:pt x="46002" y="14225"/>
                      <a:pt x="55233" y="14206"/>
                    </a:cubicBezTo>
                    <a:cubicBezTo>
                      <a:pt x="64085" y="13892"/>
                      <a:pt x="72308" y="18758"/>
                      <a:pt x="76293" y="26668"/>
                    </a:cubicBezTo>
                    <a:lnTo>
                      <a:pt x="76293" y="26668"/>
                    </a:lnTo>
                    <a:lnTo>
                      <a:pt x="87883" y="16823"/>
                    </a:lnTo>
                    <a:lnTo>
                      <a:pt x="87883" y="16823"/>
                    </a:lnTo>
                    <a:cubicBezTo>
                      <a:pt x="81104" y="6298"/>
                      <a:pt x="69235" y="174"/>
                      <a:pt x="56729" y="748"/>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89" name="Google Shape;89;p26"/>
            <p:cNvSpPr/>
            <p:nvPr/>
          </p:nvSpPr>
          <p:spPr>
            <a:xfrm>
              <a:off x="1493985" y="6507088"/>
              <a:ext cx="19689" cy="19689"/>
            </a:xfrm>
            <a:custGeom>
              <a:avLst/>
              <a:gdLst/>
              <a:ahLst/>
              <a:cxnLst/>
              <a:rect l="l" t="t" r="r" b="b"/>
              <a:pathLst>
                <a:path w="19689" h="19689" extrusionOk="0">
                  <a:moveTo>
                    <a:pt x="3988" y="0"/>
                  </a:moveTo>
                  <a:lnTo>
                    <a:pt x="0" y="19689"/>
                  </a:lnTo>
                  <a:lnTo>
                    <a:pt x="15826" y="19689"/>
                  </a:lnTo>
                  <a:lnTo>
                    <a:pt x="19689" y="0"/>
                  </a:lnTo>
                  <a:lnTo>
                    <a:pt x="3988"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 name="Google Shape;90;p26"/>
            <p:cNvSpPr/>
            <p:nvPr/>
          </p:nvSpPr>
          <p:spPr>
            <a:xfrm>
              <a:off x="1340708" y="6507088"/>
              <a:ext cx="19689" cy="19689"/>
            </a:xfrm>
            <a:custGeom>
              <a:avLst/>
              <a:gdLst/>
              <a:ahLst/>
              <a:cxnLst/>
              <a:rect l="l" t="t" r="r" b="b"/>
              <a:pathLst>
                <a:path w="19689" h="19689" extrusionOk="0">
                  <a:moveTo>
                    <a:pt x="3988" y="0"/>
                  </a:moveTo>
                  <a:lnTo>
                    <a:pt x="0" y="19689"/>
                  </a:lnTo>
                  <a:lnTo>
                    <a:pt x="15826" y="19689"/>
                  </a:lnTo>
                  <a:lnTo>
                    <a:pt x="19689" y="0"/>
                  </a:lnTo>
                  <a:lnTo>
                    <a:pt x="3988"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 name="Google Shape;91;p26"/>
            <p:cNvSpPr/>
            <p:nvPr/>
          </p:nvSpPr>
          <p:spPr>
            <a:xfrm>
              <a:off x="1298712" y="6507088"/>
              <a:ext cx="19689" cy="19689"/>
            </a:xfrm>
            <a:custGeom>
              <a:avLst/>
              <a:gdLst/>
              <a:ahLst/>
              <a:cxnLst/>
              <a:rect l="l" t="t" r="r" b="b"/>
              <a:pathLst>
                <a:path w="19689" h="19689" extrusionOk="0">
                  <a:moveTo>
                    <a:pt x="3988" y="0"/>
                  </a:moveTo>
                  <a:lnTo>
                    <a:pt x="0" y="19689"/>
                  </a:lnTo>
                  <a:lnTo>
                    <a:pt x="15702" y="19689"/>
                  </a:lnTo>
                  <a:lnTo>
                    <a:pt x="19689" y="0"/>
                  </a:lnTo>
                  <a:lnTo>
                    <a:pt x="3988"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 name="Google Shape;92;p26"/>
            <p:cNvSpPr/>
            <p:nvPr/>
          </p:nvSpPr>
          <p:spPr>
            <a:xfrm>
              <a:off x="731837" y="6507088"/>
              <a:ext cx="417960" cy="157638"/>
            </a:xfrm>
            <a:custGeom>
              <a:avLst/>
              <a:gdLst/>
              <a:ahLst/>
              <a:cxnLst/>
              <a:rect l="l" t="t" r="r" b="b"/>
              <a:pathLst>
                <a:path w="417960" h="157638" extrusionOk="0">
                  <a:moveTo>
                    <a:pt x="368612" y="0"/>
                  </a:moveTo>
                  <a:lnTo>
                    <a:pt x="356151" y="61062"/>
                  </a:lnTo>
                  <a:lnTo>
                    <a:pt x="320760" y="61062"/>
                  </a:lnTo>
                  <a:lnTo>
                    <a:pt x="333222" y="0"/>
                  </a:lnTo>
                  <a:lnTo>
                    <a:pt x="31652" y="0"/>
                  </a:lnTo>
                  <a:lnTo>
                    <a:pt x="0" y="157638"/>
                  </a:lnTo>
                  <a:lnTo>
                    <a:pt x="120254" y="157638"/>
                  </a:lnTo>
                  <a:lnTo>
                    <a:pt x="128105" y="118260"/>
                  </a:lnTo>
                  <a:lnTo>
                    <a:pt x="57074" y="118260"/>
                  </a:lnTo>
                  <a:lnTo>
                    <a:pt x="61435" y="96577"/>
                  </a:lnTo>
                  <a:lnTo>
                    <a:pt x="132342" y="96577"/>
                  </a:lnTo>
                  <a:lnTo>
                    <a:pt x="139569" y="61062"/>
                  </a:lnTo>
                  <a:lnTo>
                    <a:pt x="68538" y="61062"/>
                  </a:lnTo>
                  <a:lnTo>
                    <a:pt x="72900" y="39378"/>
                  </a:lnTo>
                  <a:lnTo>
                    <a:pt x="185303" y="39378"/>
                  </a:lnTo>
                  <a:lnTo>
                    <a:pt x="161626" y="157638"/>
                  </a:lnTo>
                  <a:lnTo>
                    <a:pt x="210849" y="157638"/>
                  </a:lnTo>
                  <a:lnTo>
                    <a:pt x="234651" y="39378"/>
                  </a:lnTo>
                  <a:lnTo>
                    <a:pt x="276023" y="39378"/>
                  </a:lnTo>
                  <a:lnTo>
                    <a:pt x="252222" y="157638"/>
                  </a:lnTo>
                  <a:lnTo>
                    <a:pt x="301569" y="157638"/>
                  </a:lnTo>
                  <a:lnTo>
                    <a:pt x="313657" y="96577"/>
                  </a:lnTo>
                  <a:lnTo>
                    <a:pt x="349172" y="96577"/>
                  </a:lnTo>
                  <a:lnTo>
                    <a:pt x="336960" y="157638"/>
                  </a:lnTo>
                  <a:lnTo>
                    <a:pt x="386308" y="157638"/>
                  </a:lnTo>
                  <a:lnTo>
                    <a:pt x="417960" y="0"/>
                  </a:lnTo>
                  <a:lnTo>
                    <a:pt x="368612"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nhalt Bild">
  <p:cSld name="Inhalt Bild">
    <p:spTree>
      <p:nvGrpSpPr>
        <p:cNvPr id="1" name="Shape 93"/>
        <p:cNvGrpSpPr/>
        <p:nvPr/>
      </p:nvGrpSpPr>
      <p:grpSpPr>
        <a:xfrm>
          <a:off x="0" y="0"/>
          <a:ext cx="0" cy="0"/>
          <a:chOff x="0" y="0"/>
          <a:chExt cx="0" cy="0"/>
        </a:xfrm>
      </p:grpSpPr>
      <p:sp>
        <p:nvSpPr>
          <p:cNvPr id="94" name="Google Shape;94;p27"/>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2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5" name="Google Shape;95;p27"/>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27"/>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7"/>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98" name="Google Shape;98;p27"/>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99" name="Google Shape;99;p27"/>
          <p:cNvSpPr>
            <a:spLocks noGrp="1"/>
          </p:cNvSpPr>
          <p:nvPr>
            <p:ph type="pic" idx="2"/>
          </p:nvPr>
        </p:nvSpPr>
        <p:spPr>
          <a:xfrm>
            <a:off x="731837" y="1412874"/>
            <a:ext cx="10728000" cy="4860000"/>
          </a:xfrm>
          <a:prstGeom prst="rect">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ld full page">
  <p:cSld name="Bild full page">
    <p:spTree>
      <p:nvGrpSpPr>
        <p:cNvPr id="1" name="Shape 100"/>
        <p:cNvGrpSpPr/>
        <p:nvPr/>
      </p:nvGrpSpPr>
      <p:grpSpPr>
        <a:xfrm>
          <a:off x="0" y="0"/>
          <a:ext cx="0" cy="0"/>
          <a:chOff x="0" y="0"/>
          <a:chExt cx="0" cy="0"/>
        </a:xfrm>
      </p:grpSpPr>
      <p:sp>
        <p:nvSpPr>
          <p:cNvPr id="101" name="Google Shape;101;p28"/>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28"/>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28"/>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104" name="Google Shape;104;p28"/>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105" name="Google Shape;105;p28"/>
          <p:cNvSpPr>
            <a:spLocks noGrp="1"/>
          </p:cNvSpPr>
          <p:nvPr>
            <p:ph type="pic" idx="2"/>
          </p:nvPr>
        </p:nvSpPr>
        <p:spPr>
          <a:xfrm>
            <a:off x="731837" y="260350"/>
            <a:ext cx="10728000" cy="6012524"/>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nhalt zwei Spalten">
  <p:cSld name="Inhalt zwei Spalten">
    <p:spTree>
      <p:nvGrpSpPr>
        <p:cNvPr id="1" name="Shape 106"/>
        <p:cNvGrpSpPr/>
        <p:nvPr/>
      </p:nvGrpSpPr>
      <p:grpSpPr>
        <a:xfrm>
          <a:off x="0" y="0"/>
          <a:ext cx="0" cy="0"/>
          <a:chOff x="0" y="0"/>
          <a:chExt cx="0" cy="0"/>
        </a:xfrm>
      </p:grpSpPr>
      <p:sp>
        <p:nvSpPr>
          <p:cNvPr id="107" name="Google Shape;107;p29"/>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29"/>
          <p:cNvSpPr txBox="1">
            <a:spLocks noGrp="1"/>
          </p:cNvSpPr>
          <p:nvPr>
            <p:ph type="body" idx="1"/>
          </p:nvPr>
        </p:nvSpPr>
        <p:spPr>
          <a:xfrm>
            <a:off x="6204163" y="1412875"/>
            <a:ext cx="5256000" cy="4860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 name="Google Shape;109;p29"/>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29"/>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29"/>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112" name="Google Shape;112;p29"/>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113" name="Google Shape;113;p29"/>
          <p:cNvSpPr>
            <a:spLocks noGrp="1"/>
          </p:cNvSpPr>
          <p:nvPr>
            <p:ph type="pic" idx="2"/>
          </p:nvPr>
        </p:nvSpPr>
        <p:spPr>
          <a:xfrm>
            <a:off x="731838" y="1412875"/>
            <a:ext cx="5040000" cy="4860000"/>
          </a:xfrm>
          <a:prstGeom prst="rect">
            <a:avLst/>
          </a:prstGeom>
          <a:noFill/>
          <a:ln>
            <a:noFill/>
          </a:ln>
        </p:spPr>
      </p:sp>
    </p:spTree>
  </p:cSld>
  <p:clrMapOvr>
    <a:masterClrMapping/>
  </p:clrMapOvr>
  <p:extLst>
    <p:ext uri="{DCECCB84-F9BA-43D5-87BE-67443E8EF086}">
      <p15:sldGuideLst xmlns:p15="http://schemas.microsoft.com/office/powerpoint/2012/main">
        <p15:guide id="1" orient="horz" pos="395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nhalt 2 Bilder">
  <p:cSld name="Inhalt 2 Bilder">
    <p:spTree>
      <p:nvGrpSpPr>
        <p:cNvPr id="1" name="Shape 114"/>
        <p:cNvGrpSpPr/>
        <p:nvPr/>
      </p:nvGrpSpPr>
      <p:grpSpPr>
        <a:xfrm>
          <a:off x="0" y="0"/>
          <a:ext cx="0" cy="0"/>
          <a:chOff x="0" y="0"/>
          <a:chExt cx="0" cy="0"/>
        </a:xfrm>
      </p:grpSpPr>
      <p:sp>
        <p:nvSpPr>
          <p:cNvPr id="115" name="Google Shape;115;p30"/>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30"/>
          <p:cNvSpPr txBox="1">
            <a:spLocks noGrp="1"/>
          </p:cNvSpPr>
          <p:nvPr>
            <p:ph type="body" idx="1"/>
          </p:nvPr>
        </p:nvSpPr>
        <p:spPr>
          <a:xfrm>
            <a:off x="731836" y="5121800"/>
            <a:ext cx="5255999" cy="1152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7" name="Google Shape;117;p30"/>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30"/>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30"/>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120" name="Google Shape;120;p30"/>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121" name="Google Shape;121;p30"/>
          <p:cNvSpPr>
            <a:spLocks noGrp="1"/>
          </p:cNvSpPr>
          <p:nvPr>
            <p:ph type="pic" idx="2"/>
          </p:nvPr>
        </p:nvSpPr>
        <p:spPr>
          <a:xfrm>
            <a:off x="731838" y="1412875"/>
            <a:ext cx="5256000" cy="3420000"/>
          </a:xfrm>
          <a:prstGeom prst="rect">
            <a:avLst/>
          </a:prstGeom>
          <a:noFill/>
          <a:ln>
            <a:noFill/>
          </a:ln>
        </p:spPr>
      </p:sp>
      <p:sp>
        <p:nvSpPr>
          <p:cNvPr id="122" name="Google Shape;122;p30"/>
          <p:cNvSpPr>
            <a:spLocks noGrp="1"/>
          </p:cNvSpPr>
          <p:nvPr>
            <p:ph type="pic" idx="3"/>
          </p:nvPr>
        </p:nvSpPr>
        <p:spPr>
          <a:xfrm>
            <a:off x="6204162" y="1412875"/>
            <a:ext cx="5256000" cy="3420000"/>
          </a:xfrm>
          <a:prstGeom prst="rect">
            <a:avLst/>
          </a:prstGeom>
          <a:noFill/>
          <a:ln>
            <a:noFill/>
          </a:ln>
        </p:spPr>
      </p:sp>
      <p:sp>
        <p:nvSpPr>
          <p:cNvPr id="123" name="Google Shape;123;p30"/>
          <p:cNvSpPr txBox="1">
            <a:spLocks noGrp="1"/>
          </p:cNvSpPr>
          <p:nvPr>
            <p:ph type="body" idx="4"/>
          </p:nvPr>
        </p:nvSpPr>
        <p:spPr>
          <a:xfrm>
            <a:off x="6204162" y="5121800"/>
            <a:ext cx="5256001" cy="1152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395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Inhalt 3 Bilder">
  <p:cSld name="Inhalt 3 Bilder">
    <p:spTree>
      <p:nvGrpSpPr>
        <p:cNvPr id="1" name="Shape 124"/>
        <p:cNvGrpSpPr/>
        <p:nvPr/>
      </p:nvGrpSpPr>
      <p:grpSpPr>
        <a:xfrm>
          <a:off x="0" y="0"/>
          <a:ext cx="0" cy="0"/>
          <a:chOff x="0" y="0"/>
          <a:chExt cx="0" cy="0"/>
        </a:xfrm>
      </p:grpSpPr>
      <p:sp>
        <p:nvSpPr>
          <p:cNvPr id="125" name="Google Shape;125;p31"/>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6" name="Google Shape;126;p31"/>
          <p:cNvSpPr txBox="1">
            <a:spLocks noGrp="1"/>
          </p:cNvSpPr>
          <p:nvPr>
            <p:ph type="body" idx="1"/>
          </p:nvPr>
        </p:nvSpPr>
        <p:spPr>
          <a:xfrm>
            <a:off x="731836" y="4166439"/>
            <a:ext cx="10728327" cy="2124401"/>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31"/>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31"/>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31"/>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130" name="Google Shape;130;p31"/>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131" name="Google Shape;131;p31"/>
          <p:cNvSpPr>
            <a:spLocks noGrp="1"/>
          </p:cNvSpPr>
          <p:nvPr>
            <p:ph type="pic" idx="2"/>
          </p:nvPr>
        </p:nvSpPr>
        <p:spPr>
          <a:xfrm>
            <a:off x="731838" y="1412875"/>
            <a:ext cx="3420000" cy="2484000"/>
          </a:xfrm>
          <a:prstGeom prst="rect">
            <a:avLst/>
          </a:prstGeom>
          <a:noFill/>
          <a:ln>
            <a:noFill/>
          </a:ln>
        </p:spPr>
      </p:sp>
      <p:sp>
        <p:nvSpPr>
          <p:cNvPr id="132" name="Google Shape;132;p31"/>
          <p:cNvSpPr>
            <a:spLocks noGrp="1"/>
          </p:cNvSpPr>
          <p:nvPr>
            <p:ph type="pic" idx="3"/>
          </p:nvPr>
        </p:nvSpPr>
        <p:spPr>
          <a:xfrm>
            <a:off x="8040162" y="1414800"/>
            <a:ext cx="3420000" cy="2484000"/>
          </a:xfrm>
          <a:prstGeom prst="rect">
            <a:avLst/>
          </a:prstGeom>
          <a:noFill/>
          <a:ln>
            <a:noFill/>
          </a:ln>
        </p:spPr>
      </p:sp>
      <p:sp>
        <p:nvSpPr>
          <p:cNvPr id="133" name="Google Shape;133;p31"/>
          <p:cNvSpPr>
            <a:spLocks noGrp="1"/>
          </p:cNvSpPr>
          <p:nvPr>
            <p:ph type="pic" idx="4"/>
          </p:nvPr>
        </p:nvSpPr>
        <p:spPr>
          <a:xfrm>
            <a:off x="4385999" y="1414800"/>
            <a:ext cx="3420000" cy="2484000"/>
          </a:xfrm>
          <a:prstGeom prst="rect">
            <a:avLst/>
          </a:prstGeom>
          <a:noFill/>
          <a:ln>
            <a:noFill/>
          </a:ln>
        </p:spPr>
      </p:sp>
    </p:spTree>
  </p:cSld>
  <p:clrMapOvr>
    <a:masterClrMapping/>
  </p:clrMapOvr>
  <p:extLst>
    <p:ext uri="{DCECCB84-F9BA-43D5-87BE-67443E8EF086}">
      <p15:sldGuideLst xmlns:p15="http://schemas.microsoft.com/office/powerpoint/2012/main">
        <p15:guide id="1" orient="horz" pos="3952">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Inhalt Tabelle">
  <p:cSld name="Inhalt Tabelle">
    <p:spTree>
      <p:nvGrpSpPr>
        <p:cNvPr id="1" name="Shape 134"/>
        <p:cNvGrpSpPr/>
        <p:nvPr/>
      </p:nvGrpSpPr>
      <p:grpSpPr>
        <a:xfrm>
          <a:off x="0" y="0"/>
          <a:ext cx="0" cy="0"/>
          <a:chOff x="0" y="0"/>
          <a:chExt cx="0" cy="0"/>
        </a:xfrm>
      </p:grpSpPr>
      <p:sp>
        <p:nvSpPr>
          <p:cNvPr id="135" name="Google Shape;135;p32"/>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a:off x="731837" y="1412875"/>
            <a:ext cx="10728325" cy="396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800"/>
              <a:buNone/>
              <a:defRPr b="1"/>
            </a:lvl1pPr>
            <a:lvl2pPr marL="914400" lvl="1" indent="-228600" algn="l">
              <a:lnSpc>
                <a:spcPct val="100000"/>
              </a:lnSpc>
              <a:spcBef>
                <a:spcPts val="500"/>
              </a:spcBef>
              <a:spcAft>
                <a:spcPts val="0"/>
              </a:spcAft>
              <a:buClr>
                <a:schemeClr val="dk1"/>
              </a:buClr>
              <a:buSzPts val="1800"/>
              <a:buNone/>
              <a:defRPr b="1"/>
            </a:lvl2pPr>
            <a:lvl3pPr marL="1371600" lvl="2" indent="-228600" algn="l">
              <a:lnSpc>
                <a:spcPct val="100000"/>
              </a:lnSpc>
              <a:spcBef>
                <a:spcPts val="500"/>
              </a:spcBef>
              <a:spcAft>
                <a:spcPts val="0"/>
              </a:spcAft>
              <a:buClr>
                <a:schemeClr val="dk1"/>
              </a:buClr>
              <a:buSzPts val="1800"/>
              <a:buNone/>
              <a:defRPr b="1"/>
            </a:lvl3pPr>
            <a:lvl4pPr marL="1828800" lvl="3" indent="-228600" algn="l">
              <a:lnSpc>
                <a:spcPct val="100000"/>
              </a:lnSpc>
              <a:spcBef>
                <a:spcPts val="500"/>
              </a:spcBef>
              <a:spcAft>
                <a:spcPts val="0"/>
              </a:spcAft>
              <a:buClr>
                <a:schemeClr val="dk1"/>
              </a:buClr>
              <a:buSzPts val="1800"/>
              <a:buNone/>
              <a:defRPr b="1"/>
            </a:lvl4pPr>
            <a:lvl5pPr marL="2286000" lvl="4" indent="-228600" algn="l">
              <a:lnSpc>
                <a:spcPct val="100000"/>
              </a:lnSpc>
              <a:spcBef>
                <a:spcPts val="500"/>
              </a:spcBef>
              <a:spcAft>
                <a:spcPts val="0"/>
              </a:spcAft>
              <a:buClr>
                <a:schemeClr val="dk1"/>
              </a:buClr>
              <a:buSzPts val="1800"/>
              <a:buNone/>
              <a:defRPr b="1"/>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p32"/>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140" name="Google Shape;140;p32"/>
          <p:cNvPicPr preferRelativeResize="0"/>
          <p:nvPr/>
        </p:nvPicPr>
        <p:blipFill rotWithShape="1">
          <a:blip r:embed="rId2">
            <a:alphaModFix/>
          </a:blip>
          <a:srcRect/>
          <a:stretch/>
        </p:blipFill>
        <p:spPr>
          <a:xfrm>
            <a:off x="731837" y="6507088"/>
            <a:ext cx="984462" cy="16200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395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elfolie 01">
  <p:cSld name="Titelfolie 01">
    <p:spTree>
      <p:nvGrpSpPr>
        <p:cNvPr id="1" name="Shape 147"/>
        <p:cNvGrpSpPr/>
        <p:nvPr/>
      </p:nvGrpSpPr>
      <p:grpSpPr>
        <a:xfrm>
          <a:off x="0" y="0"/>
          <a:ext cx="0" cy="0"/>
          <a:chOff x="0" y="0"/>
          <a:chExt cx="0" cy="0"/>
        </a:xfrm>
      </p:grpSpPr>
      <p:sp>
        <p:nvSpPr>
          <p:cNvPr id="148" name="Google Shape;148;g2ce4268853e_1_6"/>
          <p:cNvSpPr>
            <a:spLocks noGrp="1"/>
          </p:cNvSpPr>
          <p:nvPr>
            <p:ph type="pic" idx="2"/>
          </p:nvPr>
        </p:nvSpPr>
        <p:spPr>
          <a:xfrm>
            <a:off x="731838" y="1016000"/>
            <a:ext cx="10728325" cy="5256000"/>
          </a:xfrm>
          <a:prstGeom prst="rect">
            <a:avLst/>
          </a:prstGeom>
          <a:noFill/>
          <a:ln>
            <a:noFill/>
          </a:ln>
        </p:spPr>
      </p:sp>
      <p:sp>
        <p:nvSpPr>
          <p:cNvPr id="149" name="Google Shape;149;g2ce4268853e_1_6"/>
          <p:cNvSpPr txBox="1">
            <a:spLocks noGrp="1"/>
          </p:cNvSpPr>
          <p:nvPr>
            <p:ph type="ctrTitle"/>
          </p:nvPr>
        </p:nvSpPr>
        <p:spPr>
          <a:xfrm>
            <a:off x="0" y="2233538"/>
            <a:ext cx="5904000" cy="3312000"/>
          </a:xfrm>
          <a:prstGeom prst="rect">
            <a:avLst/>
          </a:prstGeom>
          <a:solidFill>
            <a:schemeClr val="accent1"/>
          </a:solidFill>
          <a:ln>
            <a:noFill/>
          </a:ln>
        </p:spPr>
        <p:txBody>
          <a:bodyPr spcFirstLastPara="1" wrap="square" lIns="1080000" tIns="25200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50" name="Google Shape;150;g2ce4268853e_1_6"/>
          <p:cNvPicPr preferRelativeResize="0"/>
          <p:nvPr/>
        </p:nvPicPr>
        <p:blipFill rotWithShape="1">
          <a:blip r:embed="rId2">
            <a:alphaModFix/>
          </a:blip>
          <a:srcRect/>
          <a:stretch/>
        </p:blipFill>
        <p:spPr>
          <a:xfrm>
            <a:off x="731838" y="360538"/>
            <a:ext cx="1765565" cy="288000"/>
          </a:xfrm>
          <a:prstGeom prst="rect">
            <a:avLst/>
          </a:prstGeom>
          <a:noFill/>
          <a:ln>
            <a:noFill/>
          </a:ln>
        </p:spPr>
      </p:pic>
      <p:sp>
        <p:nvSpPr>
          <p:cNvPr id="151" name="Google Shape;151;g2ce4268853e_1_6"/>
          <p:cNvSpPr>
            <a:spLocks noGrp="1"/>
          </p:cNvSpPr>
          <p:nvPr>
            <p:ph type="pic" idx="3"/>
          </p:nvPr>
        </p:nvSpPr>
        <p:spPr>
          <a:xfrm>
            <a:off x="10200163" y="6489088"/>
            <a:ext cx="1260000" cy="180000"/>
          </a:xfrm>
          <a:prstGeom prst="rect">
            <a:avLst/>
          </a:prstGeom>
          <a:noFill/>
          <a:ln>
            <a:noFill/>
          </a:ln>
        </p:spPr>
      </p:sp>
      <p:sp>
        <p:nvSpPr>
          <p:cNvPr id="152" name="Google Shape;152;g2ce4268853e_1_6"/>
          <p:cNvSpPr txBox="1">
            <a:spLocks noGrp="1"/>
          </p:cNvSpPr>
          <p:nvPr>
            <p:ph type="body" idx="1"/>
          </p:nvPr>
        </p:nvSpPr>
        <p:spPr>
          <a:xfrm>
            <a:off x="1078516" y="3860494"/>
            <a:ext cx="4680000" cy="1440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lt1"/>
              </a:buClr>
              <a:buSzPts val="1800"/>
              <a:buNone/>
              <a:defRPr>
                <a:solidFill>
                  <a:schemeClr val="lt1"/>
                </a:solidFill>
              </a:defRPr>
            </a:lvl1pPr>
            <a:lvl2pPr marL="914400" lvl="1" indent="-228600" algn="l">
              <a:lnSpc>
                <a:spcPct val="100000"/>
              </a:lnSpc>
              <a:spcBef>
                <a:spcPts val="0"/>
              </a:spcBef>
              <a:spcAft>
                <a:spcPts val="0"/>
              </a:spcAft>
              <a:buClr>
                <a:schemeClr val="lt1"/>
              </a:buClr>
              <a:buSzPts val="1800"/>
              <a:buNone/>
              <a:defRPr>
                <a:solidFill>
                  <a:schemeClr val="lt1"/>
                </a:solidFill>
              </a:defRPr>
            </a:lvl2pPr>
            <a:lvl3pPr marL="1371600" lvl="2" indent="-228600" algn="l">
              <a:lnSpc>
                <a:spcPct val="100000"/>
              </a:lnSpc>
              <a:spcBef>
                <a:spcPts val="0"/>
              </a:spcBef>
              <a:spcAft>
                <a:spcPts val="0"/>
              </a:spcAft>
              <a:buClr>
                <a:schemeClr val="lt1"/>
              </a:buClr>
              <a:buSzPts val="1800"/>
              <a:buNone/>
              <a:defRPr>
                <a:solidFill>
                  <a:schemeClr val="lt1"/>
                </a:solidFill>
              </a:defRPr>
            </a:lvl3pPr>
            <a:lvl4pPr marL="1828800" lvl="3" indent="-228600" algn="l">
              <a:lnSpc>
                <a:spcPct val="100000"/>
              </a:lnSpc>
              <a:spcBef>
                <a:spcPts val="0"/>
              </a:spcBef>
              <a:spcAft>
                <a:spcPts val="0"/>
              </a:spcAft>
              <a:buClr>
                <a:schemeClr val="lt1"/>
              </a:buClr>
              <a:buSzPts val="1800"/>
              <a:buNone/>
              <a:defRPr>
                <a:solidFill>
                  <a:schemeClr val="lt1"/>
                </a:solidFill>
              </a:defRPr>
            </a:lvl4pPr>
            <a:lvl5pPr marL="2286000" lvl="4" indent="-228600" algn="l">
              <a:lnSpc>
                <a:spcPct val="100000"/>
              </a:lnSpc>
              <a:spcBef>
                <a:spcPts val="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3" name="Google Shape;153;g2ce4268853e_1_6"/>
          <p:cNvSpPr txBox="1">
            <a:spLocks noGrp="1"/>
          </p:cNvSpPr>
          <p:nvPr>
            <p:ph type="body" idx="4"/>
          </p:nvPr>
        </p:nvSpPr>
        <p:spPr>
          <a:xfrm>
            <a:off x="9696449" y="316800"/>
            <a:ext cx="1800000" cy="3600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1150"/>
              <a:buNone/>
              <a:defRPr sz="1150"/>
            </a:lvl1pPr>
            <a:lvl2pPr marL="914400" lvl="1" indent="-301625" algn="l">
              <a:lnSpc>
                <a:spcPct val="100000"/>
              </a:lnSpc>
              <a:spcBef>
                <a:spcPts val="500"/>
              </a:spcBef>
              <a:spcAft>
                <a:spcPts val="0"/>
              </a:spcAft>
              <a:buClr>
                <a:schemeClr val="dk1"/>
              </a:buClr>
              <a:buSzPts val="1150"/>
              <a:buChar char="−"/>
              <a:defRPr sz="1150"/>
            </a:lvl2pPr>
            <a:lvl3pPr marL="1371600" lvl="2" indent="-301625" algn="l">
              <a:lnSpc>
                <a:spcPct val="100000"/>
              </a:lnSpc>
              <a:spcBef>
                <a:spcPts val="500"/>
              </a:spcBef>
              <a:spcAft>
                <a:spcPts val="0"/>
              </a:spcAft>
              <a:buClr>
                <a:schemeClr val="dk1"/>
              </a:buClr>
              <a:buSzPts val="1150"/>
              <a:buChar char="−"/>
              <a:defRPr sz="1150"/>
            </a:lvl3pPr>
            <a:lvl4pPr marL="1828800" lvl="3" indent="-301625" algn="l">
              <a:lnSpc>
                <a:spcPct val="100000"/>
              </a:lnSpc>
              <a:spcBef>
                <a:spcPts val="500"/>
              </a:spcBef>
              <a:spcAft>
                <a:spcPts val="0"/>
              </a:spcAft>
              <a:buClr>
                <a:schemeClr val="dk1"/>
              </a:buClr>
              <a:buSzPts val="1150"/>
              <a:buChar char="−"/>
              <a:defRPr sz="1150"/>
            </a:lvl4pPr>
            <a:lvl5pPr marL="2286000" lvl="4" indent="-301625" algn="l">
              <a:lnSpc>
                <a:spcPct val="100000"/>
              </a:lnSpc>
              <a:spcBef>
                <a:spcPts val="500"/>
              </a:spcBef>
              <a:spcAft>
                <a:spcPts val="0"/>
              </a:spcAft>
              <a:buClr>
                <a:schemeClr val="dk1"/>
              </a:buClr>
              <a:buSzPts val="1150"/>
              <a:buChar char="−"/>
              <a:defRPr sz="115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pos="3840">
          <p15:clr>
            <a:srgbClr val="FBAE40"/>
          </p15:clr>
        </p15:guide>
        <p15:guide id="2" orient="horz" pos="640">
          <p15:clr>
            <a:srgbClr val="FBAE40"/>
          </p15:clr>
        </p15:guide>
        <p15:guide id="3" orient="horz" pos="3952">
          <p15:clr>
            <a:srgbClr val="FBAE40"/>
          </p15:clr>
        </p15:guide>
        <p15:guide id="4" pos="610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chlussfolie">
  <p:cSld name="Schlussfolie">
    <p:bg>
      <p:bgPr>
        <a:solidFill>
          <a:schemeClr val="lt1"/>
        </a:solidFill>
        <a:effectLst/>
      </p:bgPr>
    </p:bg>
    <p:spTree>
      <p:nvGrpSpPr>
        <p:cNvPr id="1" name="Shape 154"/>
        <p:cNvGrpSpPr/>
        <p:nvPr/>
      </p:nvGrpSpPr>
      <p:grpSpPr>
        <a:xfrm>
          <a:off x="0" y="0"/>
          <a:ext cx="0" cy="0"/>
          <a:chOff x="0" y="0"/>
          <a:chExt cx="0" cy="0"/>
        </a:xfrm>
      </p:grpSpPr>
      <p:sp>
        <p:nvSpPr>
          <p:cNvPr id="155" name="Google Shape;155;g2ce4268853e_1_13"/>
          <p:cNvSpPr txBox="1">
            <a:spLocks noGrp="1"/>
          </p:cNvSpPr>
          <p:nvPr>
            <p:ph type="body" idx="1"/>
          </p:nvPr>
        </p:nvSpPr>
        <p:spPr>
          <a:xfrm>
            <a:off x="731837" y="2135492"/>
            <a:ext cx="10728325" cy="3960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dk1"/>
              </a:buClr>
              <a:buSzPts val="1800"/>
              <a:buNone/>
              <a:defRPr>
                <a:solidFill>
                  <a:schemeClr val="dk1"/>
                </a:solidFill>
              </a:defRPr>
            </a:lvl1pPr>
            <a:lvl2pPr marL="914400" lvl="1" indent="-228600" algn="l">
              <a:lnSpc>
                <a:spcPct val="100000"/>
              </a:lnSpc>
              <a:spcBef>
                <a:spcPts val="500"/>
              </a:spcBef>
              <a:spcAft>
                <a:spcPts val="0"/>
              </a:spcAft>
              <a:buClr>
                <a:schemeClr val="lt1"/>
              </a:buClr>
              <a:buSzPts val="1800"/>
              <a:buNone/>
              <a:defRPr>
                <a:solidFill>
                  <a:schemeClr val="lt1"/>
                </a:solidFill>
              </a:defRPr>
            </a:lvl2pPr>
            <a:lvl3pPr marL="1371600" lvl="2" indent="-228600" algn="l">
              <a:lnSpc>
                <a:spcPct val="100000"/>
              </a:lnSpc>
              <a:spcBef>
                <a:spcPts val="500"/>
              </a:spcBef>
              <a:spcAft>
                <a:spcPts val="0"/>
              </a:spcAft>
              <a:buClr>
                <a:schemeClr val="lt1"/>
              </a:buClr>
              <a:buSzPts val="1800"/>
              <a:buNone/>
              <a:defRPr>
                <a:solidFill>
                  <a:schemeClr val="lt1"/>
                </a:solidFill>
              </a:defRPr>
            </a:lvl3pPr>
            <a:lvl4pPr marL="1828800" lvl="3" indent="-228600" algn="l">
              <a:lnSpc>
                <a:spcPct val="100000"/>
              </a:lnSpc>
              <a:spcBef>
                <a:spcPts val="500"/>
              </a:spcBef>
              <a:spcAft>
                <a:spcPts val="0"/>
              </a:spcAft>
              <a:buClr>
                <a:schemeClr val="lt1"/>
              </a:buClr>
              <a:buSzPts val="1800"/>
              <a:buNone/>
              <a:defRPr>
                <a:solidFill>
                  <a:schemeClr val="lt1"/>
                </a:solidFill>
              </a:defRPr>
            </a:lvl4pPr>
            <a:lvl5pPr marL="2286000" lvl="4" indent="-228600" algn="l">
              <a:lnSpc>
                <a:spcPct val="100000"/>
              </a:lnSpc>
              <a:spcBef>
                <a:spcPts val="50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 name="Google Shape;156;g2ce4268853e_1_13"/>
          <p:cNvSpPr>
            <a:spLocks noGrp="1"/>
          </p:cNvSpPr>
          <p:nvPr>
            <p:ph type="pic" idx="2"/>
          </p:nvPr>
        </p:nvSpPr>
        <p:spPr>
          <a:xfrm>
            <a:off x="10200163" y="6489088"/>
            <a:ext cx="1260000" cy="180000"/>
          </a:xfrm>
          <a:prstGeom prst="rect">
            <a:avLst/>
          </a:prstGeom>
          <a:noFill/>
          <a:ln>
            <a:noFill/>
          </a:ln>
        </p:spPr>
      </p:sp>
      <p:pic>
        <p:nvPicPr>
          <p:cNvPr id="157" name="Google Shape;157;g2ce4268853e_1_13"/>
          <p:cNvPicPr preferRelativeResize="0"/>
          <p:nvPr/>
        </p:nvPicPr>
        <p:blipFill rotWithShape="1">
          <a:blip r:embed="rId2">
            <a:alphaModFix/>
          </a:blip>
          <a:srcRect/>
          <a:stretch/>
        </p:blipFill>
        <p:spPr>
          <a:xfrm>
            <a:off x="731838" y="360538"/>
            <a:ext cx="1765565" cy="288000"/>
          </a:xfrm>
          <a:prstGeom prst="rect">
            <a:avLst/>
          </a:prstGeom>
          <a:noFill/>
          <a:ln>
            <a:noFill/>
          </a:ln>
        </p:spPr>
      </p:pic>
    </p:spTree>
  </p:cSld>
  <p:clrMapOvr>
    <a:masterClrMapping/>
  </p:clrMapOvr>
  <p:extLst>
    <p:ext uri="{DCECCB84-F9BA-43D5-87BE-67443E8EF086}">
      <p15:sldGuideLst xmlns:p15="http://schemas.microsoft.com/office/powerpoint/2012/main">
        <p15:guide id="1" pos="6698">
          <p15:clr>
            <a:srgbClr val="FBAE40"/>
          </p15:clr>
        </p15:guide>
        <p15:guide id="2" orient="horz" pos="640">
          <p15:clr>
            <a:srgbClr val="FBAE40"/>
          </p15:clr>
        </p15:guide>
        <p15:guide id="3" orient="horz" pos="3952">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Inhalt" type="obj">
  <p:cSld name="OBJECT">
    <p:spTree>
      <p:nvGrpSpPr>
        <p:cNvPr id="1" name="Shape 158"/>
        <p:cNvGrpSpPr/>
        <p:nvPr/>
      </p:nvGrpSpPr>
      <p:grpSpPr>
        <a:xfrm>
          <a:off x="0" y="0"/>
          <a:ext cx="0" cy="0"/>
          <a:chOff x="0" y="0"/>
          <a:chExt cx="0" cy="0"/>
        </a:xfrm>
      </p:grpSpPr>
      <p:sp>
        <p:nvSpPr>
          <p:cNvPr id="159" name="Google Shape;159;g2ce4268853e_1_17"/>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0" name="Google Shape;160;g2ce4268853e_1_17"/>
          <p:cNvSpPr txBox="1">
            <a:spLocks noGrp="1"/>
          </p:cNvSpPr>
          <p:nvPr>
            <p:ph type="body" idx="1"/>
          </p:nvPr>
        </p:nvSpPr>
        <p:spPr>
          <a:xfrm>
            <a:off x="731837" y="1412875"/>
            <a:ext cx="10728325" cy="4680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1" name="Google Shape;161;g2ce4268853e_1_17"/>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2" name="Google Shape;162;g2ce4268853e_1_17"/>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g2ce4268853e_1_17"/>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64" name="Google Shape;164;g2ce4268853e_1_17"/>
          <p:cNvPicPr preferRelativeResize="0"/>
          <p:nvPr/>
        </p:nvPicPr>
        <p:blipFill rotWithShape="1">
          <a:blip r:embed="rId2">
            <a:alphaModFix/>
          </a:blip>
          <a:srcRect/>
          <a:stretch/>
        </p:blipFill>
        <p:spPr>
          <a:xfrm>
            <a:off x="731837" y="6507088"/>
            <a:ext cx="984462" cy="1620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Inhalt" type="obj">
  <p:cSld name="OBJECT">
    <p:spTree>
      <p:nvGrpSpPr>
        <p:cNvPr id="1" name="Shape 22"/>
        <p:cNvGrpSpPr/>
        <p:nvPr/>
      </p:nvGrpSpPr>
      <p:grpSpPr>
        <a:xfrm>
          <a:off x="0" y="0"/>
          <a:ext cx="0" cy="0"/>
          <a:chOff x="0" y="0"/>
          <a:chExt cx="0" cy="0"/>
        </a:xfrm>
      </p:grpSpPr>
      <p:sp>
        <p:nvSpPr>
          <p:cNvPr id="23" name="Google Shape;23;p18"/>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8"/>
          <p:cNvSpPr txBox="1">
            <a:spLocks noGrp="1"/>
          </p:cNvSpPr>
          <p:nvPr>
            <p:ph type="body" idx="1"/>
          </p:nvPr>
        </p:nvSpPr>
        <p:spPr>
          <a:xfrm>
            <a:off x="731837" y="1412875"/>
            <a:ext cx="10728325" cy="4680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 name="Google Shape;25;p18"/>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8"/>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8"/>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28" name="Google Shape;28;p18"/>
          <p:cNvPicPr preferRelativeResize="0"/>
          <p:nvPr/>
        </p:nvPicPr>
        <p:blipFill rotWithShape="1">
          <a:blip r:embed="rId2">
            <a:alphaModFix/>
          </a:blip>
          <a:srcRect/>
          <a:stretch/>
        </p:blipFill>
        <p:spPr>
          <a:xfrm>
            <a:off x="731837" y="6507088"/>
            <a:ext cx="984462" cy="1620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elfolie 02">
  <p:cSld name="Titelfolie 02">
    <p:spTree>
      <p:nvGrpSpPr>
        <p:cNvPr id="1" name="Shape 165"/>
        <p:cNvGrpSpPr/>
        <p:nvPr/>
      </p:nvGrpSpPr>
      <p:grpSpPr>
        <a:xfrm>
          <a:off x="0" y="0"/>
          <a:ext cx="0" cy="0"/>
          <a:chOff x="0" y="0"/>
          <a:chExt cx="0" cy="0"/>
        </a:xfrm>
      </p:grpSpPr>
      <p:sp>
        <p:nvSpPr>
          <p:cNvPr id="166" name="Google Shape;166;g2ce4268853e_1_24"/>
          <p:cNvSpPr>
            <a:spLocks noGrp="1"/>
          </p:cNvSpPr>
          <p:nvPr>
            <p:ph type="pic" idx="2"/>
          </p:nvPr>
        </p:nvSpPr>
        <p:spPr>
          <a:xfrm>
            <a:off x="731838" y="1016000"/>
            <a:ext cx="10728325" cy="5256000"/>
          </a:xfrm>
          <a:prstGeom prst="rect">
            <a:avLst/>
          </a:prstGeom>
          <a:noFill/>
          <a:ln>
            <a:noFill/>
          </a:ln>
        </p:spPr>
      </p:sp>
      <p:sp>
        <p:nvSpPr>
          <p:cNvPr id="167" name="Google Shape;167;g2ce4268853e_1_24"/>
          <p:cNvSpPr txBox="1">
            <a:spLocks noGrp="1"/>
          </p:cNvSpPr>
          <p:nvPr>
            <p:ph type="ctrTitle"/>
          </p:nvPr>
        </p:nvSpPr>
        <p:spPr>
          <a:xfrm>
            <a:off x="6504000" y="2957494"/>
            <a:ext cx="5688000" cy="2268000"/>
          </a:xfrm>
          <a:prstGeom prst="rect">
            <a:avLst/>
          </a:prstGeom>
          <a:solidFill>
            <a:schemeClr val="accent6"/>
          </a:solidFill>
          <a:ln>
            <a:noFill/>
          </a:ln>
        </p:spPr>
        <p:txBody>
          <a:bodyPr spcFirstLastPara="1" wrap="square" lIns="324000" tIns="25200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68" name="Google Shape;168;g2ce4268853e_1_24"/>
          <p:cNvPicPr preferRelativeResize="0"/>
          <p:nvPr/>
        </p:nvPicPr>
        <p:blipFill rotWithShape="1">
          <a:blip r:embed="rId2">
            <a:alphaModFix/>
          </a:blip>
          <a:srcRect/>
          <a:stretch/>
        </p:blipFill>
        <p:spPr>
          <a:xfrm>
            <a:off x="731838" y="360538"/>
            <a:ext cx="1765565" cy="288000"/>
          </a:xfrm>
          <a:prstGeom prst="rect">
            <a:avLst/>
          </a:prstGeom>
          <a:noFill/>
          <a:ln>
            <a:noFill/>
          </a:ln>
        </p:spPr>
      </p:pic>
      <p:sp>
        <p:nvSpPr>
          <p:cNvPr id="169" name="Google Shape;169;g2ce4268853e_1_24"/>
          <p:cNvSpPr txBox="1">
            <a:spLocks noGrp="1"/>
          </p:cNvSpPr>
          <p:nvPr>
            <p:ph type="body" idx="1"/>
          </p:nvPr>
        </p:nvSpPr>
        <p:spPr>
          <a:xfrm>
            <a:off x="6845210" y="4639666"/>
            <a:ext cx="4320000" cy="468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lt1"/>
              </a:buClr>
              <a:buSzPts val="1800"/>
              <a:buNone/>
              <a:defRPr>
                <a:solidFill>
                  <a:schemeClr val="lt1"/>
                </a:solidFill>
              </a:defRPr>
            </a:lvl1pPr>
            <a:lvl2pPr marL="914400" lvl="1" indent="-228600" algn="l">
              <a:lnSpc>
                <a:spcPct val="100000"/>
              </a:lnSpc>
              <a:spcBef>
                <a:spcPts val="0"/>
              </a:spcBef>
              <a:spcAft>
                <a:spcPts val="0"/>
              </a:spcAft>
              <a:buClr>
                <a:schemeClr val="lt1"/>
              </a:buClr>
              <a:buSzPts val="1800"/>
              <a:buNone/>
              <a:defRPr>
                <a:solidFill>
                  <a:schemeClr val="lt1"/>
                </a:solidFill>
              </a:defRPr>
            </a:lvl2pPr>
            <a:lvl3pPr marL="1371600" lvl="2" indent="-228600" algn="l">
              <a:lnSpc>
                <a:spcPct val="100000"/>
              </a:lnSpc>
              <a:spcBef>
                <a:spcPts val="0"/>
              </a:spcBef>
              <a:spcAft>
                <a:spcPts val="0"/>
              </a:spcAft>
              <a:buClr>
                <a:schemeClr val="lt1"/>
              </a:buClr>
              <a:buSzPts val="1800"/>
              <a:buNone/>
              <a:defRPr>
                <a:solidFill>
                  <a:schemeClr val="lt1"/>
                </a:solidFill>
              </a:defRPr>
            </a:lvl3pPr>
            <a:lvl4pPr marL="1828800" lvl="3" indent="-228600" algn="l">
              <a:lnSpc>
                <a:spcPct val="100000"/>
              </a:lnSpc>
              <a:spcBef>
                <a:spcPts val="0"/>
              </a:spcBef>
              <a:spcAft>
                <a:spcPts val="0"/>
              </a:spcAft>
              <a:buClr>
                <a:schemeClr val="lt1"/>
              </a:buClr>
              <a:buSzPts val="1800"/>
              <a:buNone/>
              <a:defRPr>
                <a:solidFill>
                  <a:schemeClr val="lt1"/>
                </a:solidFill>
              </a:defRPr>
            </a:lvl4pPr>
            <a:lvl5pPr marL="2286000" lvl="4" indent="-228600" algn="l">
              <a:lnSpc>
                <a:spcPct val="100000"/>
              </a:lnSpc>
              <a:spcBef>
                <a:spcPts val="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0" name="Google Shape;170;g2ce4268853e_1_24"/>
          <p:cNvSpPr>
            <a:spLocks noGrp="1"/>
          </p:cNvSpPr>
          <p:nvPr>
            <p:ph type="pic" idx="3"/>
          </p:nvPr>
        </p:nvSpPr>
        <p:spPr>
          <a:xfrm>
            <a:off x="10200163" y="6489088"/>
            <a:ext cx="1260000" cy="180000"/>
          </a:xfrm>
          <a:prstGeom prst="rect">
            <a:avLst/>
          </a:prstGeom>
          <a:noFill/>
          <a:ln>
            <a:noFill/>
          </a:ln>
        </p:spPr>
      </p:sp>
      <p:sp>
        <p:nvSpPr>
          <p:cNvPr id="171" name="Google Shape;171;g2ce4268853e_1_24"/>
          <p:cNvSpPr txBox="1">
            <a:spLocks noGrp="1"/>
          </p:cNvSpPr>
          <p:nvPr>
            <p:ph type="body" idx="4"/>
          </p:nvPr>
        </p:nvSpPr>
        <p:spPr>
          <a:xfrm>
            <a:off x="9696449" y="316800"/>
            <a:ext cx="1800000" cy="3600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1150"/>
              <a:buNone/>
              <a:defRPr sz="1150"/>
            </a:lvl1pPr>
            <a:lvl2pPr marL="914400" lvl="1" indent="-301625" algn="l">
              <a:lnSpc>
                <a:spcPct val="100000"/>
              </a:lnSpc>
              <a:spcBef>
                <a:spcPts val="500"/>
              </a:spcBef>
              <a:spcAft>
                <a:spcPts val="0"/>
              </a:spcAft>
              <a:buClr>
                <a:schemeClr val="dk1"/>
              </a:buClr>
              <a:buSzPts val="1150"/>
              <a:buChar char="−"/>
              <a:defRPr sz="1150"/>
            </a:lvl2pPr>
            <a:lvl3pPr marL="1371600" lvl="2" indent="-301625" algn="l">
              <a:lnSpc>
                <a:spcPct val="100000"/>
              </a:lnSpc>
              <a:spcBef>
                <a:spcPts val="500"/>
              </a:spcBef>
              <a:spcAft>
                <a:spcPts val="0"/>
              </a:spcAft>
              <a:buClr>
                <a:schemeClr val="dk1"/>
              </a:buClr>
              <a:buSzPts val="1150"/>
              <a:buChar char="−"/>
              <a:defRPr sz="1150"/>
            </a:lvl3pPr>
            <a:lvl4pPr marL="1828800" lvl="3" indent="-301625" algn="l">
              <a:lnSpc>
                <a:spcPct val="100000"/>
              </a:lnSpc>
              <a:spcBef>
                <a:spcPts val="500"/>
              </a:spcBef>
              <a:spcAft>
                <a:spcPts val="0"/>
              </a:spcAft>
              <a:buClr>
                <a:schemeClr val="dk1"/>
              </a:buClr>
              <a:buSzPts val="1150"/>
              <a:buChar char="−"/>
              <a:defRPr sz="1150"/>
            </a:lvl4pPr>
            <a:lvl5pPr marL="2286000" lvl="4" indent="-301625" algn="l">
              <a:lnSpc>
                <a:spcPct val="100000"/>
              </a:lnSpc>
              <a:spcBef>
                <a:spcPts val="500"/>
              </a:spcBef>
              <a:spcAft>
                <a:spcPts val="0"/>
              </a:spcAft>
              <a:buClr>
                <a:schemeClr val="dk1"/>
              </a:buClr>
              <a:buSzPts val="1150"/>
              <a:buChar char="−"/>
              <a:defRPr sz="115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640">
          <p15:clr>
            <a:srgbClr val="FBAE40"/>
          </p15:clr>
        </p15:guide>
        <p15:guide id="2" orient="horz" pos="3952">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elfolie 03">
  <p:cSld name="Titelfolie 03">
    <p:spTree>
      <p:nvGrpSpPr>
        <p:cNvPr id="1" name="Shape 172"/>
        <p:cNvGrpSpPr/>
        <p:nvPr/>
      </p:nvGrpSpPr>
      <p:grpSpPr>
        <a:xfrm>
          <a:off x="0" y="0"/>
          <a:ext cx="0" cy="0"/>
          <a:chOff x="0" y="0"/>
          <a:chExt cx="0" cy="0"/>
        </a:xfrm>
      </p:grpSpPr>
      <p:sp>
        <p:nvSpPr>
          <p:cNvPr id="173" name="Google Shape;173;g2ce4268853e_1_31"/>
          <p:cNvSpPr/>
          <p:nvPr/>
        </p:nvSpPr>
        <p:spPr>
          <a:xfrm>
            <a:off x="731838" y="1016000"/>
            <a:ext cx="10728325" cy="5257800"/>
          </a:xfrm>
          <a:prstGeom prst="rect">
            <a:avLst/>
          </a:prstGeom>
          <a:solidFill>
            <a:srgbClr val="8E671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4" name="Google Shape;174;g2ce4268853e_1_31"/>
          <p:cNvSpPr txBox="1">
            <a:spLocks noGrp="1"/>
          </p:cNvSpPr>
          <p:nvPr>
            <p:ph type="ctrTitle"/>
          </p:nvPr>
        </p:nvSpPr>
        <p:spPr>
          <a:xfrm>
            <a:off x="-1" y="1940405"/>
            <a:ext cx="10188000" cy="3960000"/>
          </a:xfrm>
          <a:prstGeom prst="rect">
            <a:avLst/>
          </a:prstGeom>
          <a:solidFill>
            <a:schemeClr val="accent3"/>
          </a:solidFill>
          <a:ln>
            <a:noFill/>
          </a:ln>
        </p:spPr>
        <p:txBody>
          <a:bodyPr spcFirstLastPara="1" wrap="square" lIns="1080000" tIns="25200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75" name="Google Shape;175;g2ce4268853e_1_31"/>
          <p:cNvPicPr preferRelativeResize="0"/>
          <p:nvPr/>
        </p:nvPicPr>
        <p:blipFill rotWithShape="1">
          <a:blip r:embed="rId2">
            <a:alphaModFix/>
          </a:blip>
          <a:srcRect/>
          <a:stretch/>
        </p:blipFill>
        <p:spPr>
          <a:xfrm>
            <a:off x="731838" y="360538"/>
            <a:ext cx="1765565" cy="288000"/>
          </a:xfrm>
          <a:prstGeom prst="rect">
            <a:avLst/>
          </a:prstGeom>
          <a:noFill/>
          <a:ln>
            <a:noFill/>
          </a:ln>
        </p:spPr>
      </p:pic>
      <p:sp>
        <p:nvSpPr>
          <p:cNvPr id="176" name="Google Shape;176;g2ce4268853e_1_31"/>
          <p:cNvSpPr txBox="1">
            <a:spLocks noGrp="1"/>
          </p:cNvSpPr>
          <p:nvPr>
            <p:ph type="body" idx="1"/>
          </p:nvPr>
        </p:nvSpPr>
        <p:spPr>
          <a:xfrm>
            <a:off x="1078516" y="4217884"/>
            <a:ext cx="8640000" cy="1440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lt1"/>
              </a:buClr>
              <a:buSzPts val="1800"/>
              <a:buNone/>
              <a:defRPr>
                <a:solidFill>
                  <a:schemeClr val="lt1"/>
                </a:solidFill>
              </a:defRPr>
            </a:lvl1pPr>
            <a:lvl2pPr marL="914400" lvl="1" indent="-228600" algn="l">
              <a:lnSpc>
                <a:spcPct val="100000"/>
              </a:lnSpc>
              <a:spcBef>
                <a:spcPts val="0"/>
              </a:spcBef>
              <a:spcAft>
                <a:spcPts val="0"/>
              </a:spcAft>
              <a:buClr>
                <a:schemeClr val="lt1"/>
              </a:buClr>
              <a:buSzPts val="1800"/>
              <a:buNone/>
              <a:defRPr>
                <a:solidFill>
                  <a:schemeClr val="lt1"/>
                </a:solidFill>
              </a:defRPr>
            </a:lvl2pPr>
            <a:lvl3pPr marL="1371600" lvl="2" indent="-228600" algn="l">
              <a:lnSpc>
                <a:spcPct val="100000"/>
              </a:lnSpc>
              <a:spcBef>
                <a:spcPts val="0"/>
              </a:spcBef>
              <a:spcAft>
                <a:spcPts val="0"/>
              </a:spcAft>
              <a:buClr>
                <a:schemeClr val="lt1"/>
              </a:buClr>
              <a:buSzPts val="1800"/>
              <a:buNone/>
              <a:defRPr>
                <a:solidFill>
                  <a:schemeClr val="lt1"/>
                </a:solidFill>
              </a:defRPr>
            </a:lvl3pPr>
            <a:lvl4pPr marL="1828800" lvl="3" indent="-228600" algn="l">
              <a:lnSpc>
                <a:spcPct val="100000"/>
              </a:lnSpc>
              <a:spcBef>
                <a:spcPts val="0"/>
              </a:spcBef>
              <a:spcAft>
                <a:spcPts val="0"/>
              </a:spcAft>
              <a:buClr>
                <a:schemeClr val="lt1"/>
              </a:buClr>
              <a:buSzPts val="1800"/>
              <a:buNone/>
              <a:defRPr>
                <a:solidFill>
                  <a:schemeClr val="lt1"/>
                </a:solidFill>
              </a:defRPr>
            </a:lvl4pPr>
            <a:lvl5pPr marL="2286000" lvl="4" indent="-228600" algn="l">
              <a:lnSpc>
                <a:spcPct val="100000"/>
              </a:lnSpc>
              <a:spcBef>
                <a:spcPts val="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7" name="Google Shape;177;g2ce4268853e_1_31"/>
          <p:cNvSpPr>
            <a:spLocks noGrp="1"/>
          </p:cNvSpPr>
          <p:nvPr>
            <p:ph type="pic" idx="2"/>
          </p:nvPr>
        </p:nvSpPr>
        <p:spPr>
          <a:xfrm>
            <a:off x="10200163" y="6489088"/>
            <a:ext cx="1260000" cy="180000"/>
          </a:xfrm>
          <a:prstGeom prst="rect">
            <a:avLst/>
          </a:prstGeom>
          <a:noFill/>
          <a:ln>
            <a:noFill/>
          </a:ln>
        </p:spPr>
      </p:sp>
      <p:sp>
        <p:nvSpPr>
          <p:cNvPr id="178" name="Google Shape;178;g2ce4268853e_1_31"/>
          <p:cNvSpPr txBox="1">
            <a:spLocks noGrp="1"/>
          </p:cNvSpPr>
          <p:nvPr>
            <p:ph type="body" idx="3"/>
          </p:nvPr>
        </p:nvSpPr>
        <p:spPr>
          <a:xfrm>
            <a:off x="9696449" y="316800"/>
            <a:ext cx="1800000" cy="3600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1150"/>
              <a:buNone/>
              <a:defRPr sz="1150"/>
            </a:lvl1pPr>
            <a:lvl2pPr marL="914400" lvl="1" indent="-301625" algn="l">
              <a:lnSpc>
                <a:spcPct val="100000"/>
              </a:lnSpc>
              <a:spcBef>
                <a:spcPts val="500"/>
              </a:spcBef>
              <a:spcAft>
                <a:spcPts val="0"/>
              </a:spcAft>
              <a:buClr>
                <a:schemeClr val="dk1"/>
              </a:buClr>
              <a:buSzPts val="1150"/>
              <a:buChar char="−"/>
              <a:defRPr sz="1150"/>
            </a:lvl2pPr>
            <a:lvl3pPr marL="1371600" lvl="2" indent="-301625" algn="l">
              <a:lnSpc>
                <a:spcPct val="100000"/>
              </a:lnSpc>
              <a:spcBef>
                <a:spcPts val="500"/>
              </a:spcBef>
              <a:spcAft>
                <a:spcPts val="0"/>
              </a:spcAft>
              <a:buClr>
                <a:schemeClr val="dk1"/>
              </a:buClr>
              <a:buSzPts val="1150"/>
              <a:buChar char="−"/>
              <a:defRPr sz="1150"/>
            </a:lvl3pPr>
            <a:lvl4pPr marL="1828800" lvl="3" indent="-301625" algn="l">
              <a:lnSpc>
                <a:spcPct val="100000"/>
              </a:lnSpc>
              <a:spcBef>
                <a:spcPts val="500"/>
              </a:spcBef>
              <a:spcAft>
                <a:spcPts val="0"/>
              </a:spcAft>
              <a:buClr>
                <a:schemeClr val="dk1"/>
              </a:buClr>
              <a:buSzPts val="1150"/>
              <a:buChar char="−"/>
              <a:defRPr sz="1150"/>
            </a:lvl4pPr>
            <a:lvl5pPr marL="2286000" lvl="4" indent="-301625" algn="l">
              <a:lnSpc>
                <a:spcPct val="100000"/>
              </a:lnSpc>
              <a:spcBef>
                <a:spcPts val="500"/>
              </a:spcBef>
              <a:spcAft>
                <a:spcPts val="0"/>
              </a:spcAft>
              <a:buClr>
                <a:schemeClr val="dk1"/>
              </a:buClr>
              <a:buSzPts val="1150"/>
              <a:buChar char="−"/>
              <a:defRPr sz="115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640">
          <p15:clr>
            <a:srgbClr val="FBAE40"/>
          </p15:clr>
        </p15:guide>
        <p15:guide id="2" orient="horz" pos="3952">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elfolie 04">
  <p:cSld name="Titelfolie 04">
    <p:spTree>
      <p:nvGrpSpPr>
        <p:cNvPr id="1" name="Shape 179"/>
        <p:cNvGrpSpPr/>
        <p:nvPr/>
      </p:nvGrpSpPr>
      <p:grpSpPr>
        <a:xfrm>
          <a:off x="0" y="0"/>
          <a:ext cx="0" cy="0"/>
          <a:chOff x="0" y="0"/>
          <a:chExt cx="0" cy="0"/>
        </a:xfrm>
      </p:grpSpPr>
      <p:sp>
        <p:nvSpPr>
          <p:cNvPr id="180" name="Google Shape;180;g2ce4268853e_1_38"/>
          <p:cNvSpPr txBox="1">
            <a:spLocks noGrp="1"/>
          </p:cNvSpPr>
          <p:nvPr>
            <p:ph type="ctrTitle"/>
          </p:nvPr>
        </p:nvSpPr>
        <p:spPr>
          <a:xfrm>
            <a:off x="731837" y="1016000"/>
            <a:ext cx="10728326" cy="5256000"/>
          </a:xfrm>
          <a:prstGeom prst="rect">
            <a:avLst/>
          </a:prstGeom>
          <a:solidFill>
            <a:schemeClr val="accent6"/>
          </a:solidFill>
          <a:ln>
            <a:noFill/>
          </a:ln>
        </p:spPr>
        <p:txBody>
          <a:bodyPr spcFirstLastPara="1" wrap="square" lIns="324000" tIns="115200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81" name="Google Shape;181;g2ce4268853e_1_38"/>
          <p:cNvPicPr preferRelativeResize="0"/>
          <p:nvPr/>
        </p:nvPicPr>
        <p:blipFill rotWithShape="1">
          <a:blip r:embed="rId2">
            <a:alphaModFix/>
          </a:blip>
          <a:srcRect/>
          <a:stretch/>
        </p:blipFill>
        <p:spPr>
          <a:xfrm>
            <a:off x="731838" y="360538"/>
            <a:ext cx="1765565" cy="288000"/>
          </a:xfrm>
          <a:prstGeom prst="rect">
            <a:avLst/>
          </a:prstGeom>
          <a:noFill/>
          <a:ln>
            <a:noFill/>
          </a:ln>
        </p:spPr>
      </p:pic>
      <p:sp>
        <p:nvSpPr>
          <p:cNvPr id="182" name="Google Shape;182;g2ce4268853e_1_38"/>
          <p:cNvSpPr txBox="1">
            <a:spLocks noGrp="1"/>
          </p:cNvSpPr>
          <p:nvPr>
            <p:ph type="body" idx="1"/>
          </p:nvPr>
        </p:nvSpPr>
        <p:spPr>
          <a:xfrm>
            <a:off x="1078515" y="4575276"/>
            <a:ext cx="10044000" cy="1440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lt1"/>
              </a:buClr>
              <a:buSzPts val="1800"/>
              <a:buNone/>
              <a:defRPr>
                <a:solidFill>
                  <a:schemeClr val="lt1"/>
                </a:solidFill>
              </a:defRPr>
            </a:lvl1pPr>
            <a:lvl2pPr marL="914400" lvl="1" indent="-228600" algn="l">
              <a:lnSpc>
                <a:spcPct val="100000"/>
              </a:lnSpc>
              <a:spcBef>
                <a:spcPts val="0"/>
              </a:spcBef>
              <a:spcAft>
                <a:spcPts val="0"/>
              </a:spcAft>
              <a:buClr>
                <a:schemeClr val="lt1"/>
              </a:buClr>
              <a:buSzPts val="1800"/>
              <a:buNone/>
              <a:defRPr>
                <a:solidFill>
                  <a:schemeClr val="lt1"/>
                </a:solidFill>
              </a:defRPr>
            </a:lvl2pPr>
            <a:lvl3pPr marL="1371600" lvl="2" indent="-228600" algn="l">
              <a:lnSpc>
                <a:spcPct val="100000"/>
              </a:lnSpc>
              <a:spcBef>
                <a:spcPts val="0"/>
              </a:spcBef>
              <a:spcAft>
                <a:spcPts val="0"/>
              </a:spcAft>
              <a:buClr>
                <a:schemeClr val="lt1"/>
              </a:buClr>
              <a:buSzPts val="1800"/>
              <a:buNone/>
              <a:defRPr>
                <a:solidFill>
                  <a:schemeClr val="lt1"/>
                </a:solidFill>
              </a:defRPr>
            </a:lvl3pPr>
            <a:lvl4pPr marL="1828800" lvl="3" indent="-228600" algn="l">
              <a:lnSpc>
                <a:spcPct val="100000"/>
              </a:lnSpc>
              <a:spcBef>
                <a:spcPts val="0"/>
              </a:spcBef>
              <a:spcAft>
                <a:spcPts val="0"/>
              </a:spcAft>
              <a:buClr>
                <a:schemeClr val="lt1"/>
              </a:buClr>
              <a:buSzPts val="1800"/>
              <a:buNone/>
              <a:defRPr>
                <a:solidFill>
                  <a:schemeClr val="lt1"/>
                </a:solidFill>
              </a:defRPr>
            </a:lvl4pPr>
            <a:lvl5pPr marL="2286000" lvl="4" indent="-228600" algn="l">
              <a:lnSpc>
                <a:spcPct val="100000"/>
              </a:lnSpc>
              <a:spcBef>
                <a:spcPts val="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3" name="Google Shape;183;g2ce4268853e_1_38"/>
          <p:cNvSpPr>
            <a:spLocks noGrp="1"/>
          </p:cNvSpPr>
          <p:nvPr>
            <p:ph type="pic" idx="2"/>
          </p:nvPr>
        </p:nvSpPr>
        <p:spPr>
          <a:xfrm>
            <a:off x="10200163" y="6489088"/>
            <a:ext cx="1260000" cy="180000"/>
          </a:xfrm>
          <a:prstGeom prst="rect">
            <a:avLst/>
          </a:prstGeom>
          <a:noFill/>
          <a:ln>
            <a:noFill/>
          </a:ln>
        </p:spPr>
      </p:sp>
      <p:sp>
        <p:nvSpPr>
          <p:cNvPr id="184" name="Google Shape;184;g2ce4268853e_1_38"/>
          <p:cNvSpPr txBox="1">
            <a:spLocks noGrp="1"/>
          </p:cNvSpPr>
          <p:nvPr>
            <p:ph type="body" idx="3"/>
          </p:nvPr>
        </p:nvSpPr>
        <p:spPr>
          <a:xfrm>
            <a:off x="9696449" y="316800"/>
            <a:ext cx="1800000" cy="3600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1150"/>
              <a:buNone/>
              <a:defRPr sz="1150"/>
            </a:lvl1pPr>
            <a:lvl2pPr marL="914400" lvl="1" indent="-301625" algn="l">
              <a:lnSpc>
                <a:spcPct val="100000"/>
              </a:lnSpc>
              <a:spcBef>
                <a:spcPts val="500"/>
              </a:spcBef>
              <a:spcAft>
                <a:spcPts val="0"/>
              </a:spcAft>
              <a:buClr>
                <a:schemeClr val="dk1"/>
              </a:buClr>
              <a:buSzPts val="1150"/>
              <a:buChar char="−"/>
              <a:defRPr sz="1150"/>
            </a:lvl2pPr>
            <a:lvl3pPr marL="1371600" lvl="2" indent="-301625" algn="l">
              <a:lnSpc>
                <a:spcPct val="100000"/>
              </a:lnSpc>
              <a:spcBef>
                <a:spcPts val="500"/>
              </a:spcBef>
              <a:spcAft>
                <a:spcPts val="0"/>
              </a:spcAft>
              <a:buClr>
                <a:schemeClr val="dk1"/>
              </a:buClr>
              <a:buSzPts val="1150"/>
              <a:buChar char="−"/>
              <a:defRPr sz="1150"/>
            </a:lvl3pPr>
            <a:lvl4pPr marL="1828800" lvl="3" indent="-301625" algn="l">
              <a:lnSpc>
                <a:spcPct val="100000"/>
              </a:lnSpc>
              <a:spcBef>
                <a:spcPts val="500"/>
              </a:spcBef>
              <a:spcAft>
                <a:spcPts val="0"/>
              </a:spcAft>
              <a:buClr>
                <a:schemeClr val="dk1"/>
              </a:buClr>
              <a:buSzPts val="1150"/>
              <a:buChar char="−"/>
              <a:defRPr sz="1150"/>
            </a:lvl4pPr>
            <a:lvl5pPr marL="2286000" lvl="4" indent="-301625" algn="l">
              <a:lnSpc>
                <a:spcPct val="100000"/>
              </a:lnSpc>
              <a:spcBef>
                <a:spcPts val="500"/>
              </a:spcBef>
              <a:spcAft>
                <a:spcPts val="0"/>
              </a:spcAft>
              <a:buClr>
                <a:schemeClr val="dk1"/>
              </a:buClr>
              <a:buSzPts val="1150"/>
              <a:buChar char="−"/>
              <a:defRPr sz="115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640">
          <p15:clr>
            <a:srgbClr val="FBAE40"/>
          </p15:clr>
        </p15:guide>
        <p15:guide id="2" orient="horz" pos="3952">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elfolie 04 – Uni Zürich">
  <p:cSld name="Titelfolie 04 – Uni Zürich">
    <p:spTree>
      <p:nvGrpSpPr>
        <p:cNvPr id="1" name="Shape 185"/>
        <p:cNvGrpSpPr/>
        <p:nvPr/>
      </p:nvGrpSpPr>
      <p:grpSpPr>
        <a:xfrm>
          <a:off x="0" y="0"/>
          <a:ext cx="0" cy="0"/>
          <a:chOff x="0" y="0"/>
          <a:chExt cx="0" cy="0"/>
        </a:xfrm>
      </p:grpSpPr>
      <p:sp>
        <p:nvSpPr>
          <p:cNvPr id="186" name="Google Shape;186;g2ce4268853e_1_44"/>
          <p:cNvSpPr>
            <a:spLocks noGrp="1"/>
          </p:cNvSpPr>
          <p:nvPr>
            <p:ph type="pic" idx="2"/>
          </p:nvPr>
        </p:nvSpPr>
        <p:spPr>
          <a:xfrm>
            <a:off x="731838" y="1016000"/>
            <a:ext cx="10728325" cy="5256000"/>
          </a:xfrm>
          <a:prstGeom prst="rect">
            <a:avLst/>
          </a:prstGeom>
          <a:noFill/>
          <a:ln>
            <a:noFill/>
          </a:ln>
        </p:spPr>
      </p:sp>
      <p:sp>
        <p:nvSpPr>
          <p:cNvPr id="187" name="Google Shape;187;g2ce4268853e_1_44"/>
          <p:cNvSpPr txBox="1">
            <a:spLocks noGrp="1"/>
          </p:cNvSpPr>
          <p:nvPr>
            <p:ph type="ctrTitle"/>
          </p:nvPr>
        </p:nvSpPr>
        <p:spPr>
          <a:xfrm>
            <a:off x="0" y="2233538"/>
            <a:ext cx="5904000" cy="3312000"/>
          </a:xfrm>
          <a:prstGeom prst="rect">
            <a:avLst/>
          </a:prstGeom>
          <a:solidFill>
            <a:schemeClr val="accent2"/>
          </a:solidFill>
          <a:ln>
            <a:noFill/>
          </a:ln>
        </p:spPr>
        <p:txBody>
          <a:bodyPr spcFirstLastPara="1" wrap="square" lIns="1080000" tIns="25200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88" name="Google Shape;188;g2ce4268853e_1_44"/>
          <p:cNvPicPr preferRelativeResize="0"/>
          <p:nvPr/>
        </p:nvPicPr>
        <p:blipFill rotWithShape="1">
          <a:blip r:embed="rId2">
            <a:alphaModFix/>
          </a:blip>
          <a:srcRect/>
          <a:stretch/>
        </p:blipFill>
        <p:spPr>
          <a:xfrm>
            <a:off x="727672" y="228020"/>
            <a:ext cx="3679200" cy="552508"/>
          </a:xfrm>
          <a:prstGeom prst="rect">
            <a:avLst/>
          </a:prstGeom>
          <a:noFill/>
          <a:ln>
            <a:noFill/>
          </a:ln>
        </p:spPr>
      </p:pic>
      <p:sp>
        <p:nvSpPr>
          <p:cNvPr id="189" name="Google Shape;189;g2ce4268853e_1_44"/>
          <p:cNvSpPr txBox="1">
            <a:spLocks noGrp="1"/>
          </p:cNvSpPr>
          <p:nvPr>
            <p:ph type="body" idx="1"/>
          </p:nvPr>
        </p:nvSpPr>
        <p:spPr>
          <a:xfrm>
            <a:off x="1078516" y="3860495"/>
            <a:ext cx="4680000" cy="1440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lt1"/>
              </a:buClr>
              <a:buSzPts val="1800"/>
              <a:buNone/>
              <a:defRPr>
                <a:solidFill>
                  <a:schemeClr val="lt1"/>
                </a:solidFill>
              </a:defRPr>
            </a:lvl1pPr>
            <a:lvl2pPr marL="914400" lvl="1" indent="-228600" algn="l">
              <a:lnSpc>
                <a:spcPct val="100000"/>
              </a:lnSpc>
              <a:spcBef>
                <a:spcPts val="0"/>
              </a:spcBef>
              <a:spcAft>
                <a:spcPts val="0"/>
              </a:spcAft>
              <a:buClr>
                <a:schemeClr val="lt1"/>
              </a:buClr>
              <a:buSzPts val="1800"/>
              <a:buNone/>
              <a:defRPr>
                <a:solidFill>
                  <a:schemeClr val="lt1"/>
                </a:solidFill>
              </a:defRPr>
            </a:lvl2pPr>
            <a:lvl3pPr marL="1371600" lvl="2" indent="-228600" algn="l">
              <a:lnSpc>
                <a:spcPct val="100000"/>
              </a:lnSpc>
              <a:spcBef>
                <a:spcPts val="0"/>
              </a:spcBef>
              <a:spcAft>
                <a:spcPts val="0"/>
              </a:spcAft>
              <a:buClr>
                <a:schemeClr val="lt1"/>
              </a:buClr>
              <a:buSzPts val="1800"/>
              <a:buNone/>
              <a:defRPr>
                <a:solidFill>
                  <a:schemeClr val="lt1"/>
                </a:solidFill>
              </a:defRPr>
            </a:lvl3pPr>
            <a:lvl4pPr marL="1828800" lvl="3" indent="-228600" algn="l">
              <a:lnSpc>
                <a:spcPct val="100000"/>
              </a:lnSpc>
              <a:spcBef>
                <a:spcPts val="0"/>
              </a:spcBef>
              <a:spcAft>
                <a:spcPts val="0"/>
              </a:spcAft>
              <a:buClr>
                <a:schemeClr val="lt1"/>
              </a:buClr>
              <a:buSzPts val="1800"/>
              <a:buNone/>
              <a:defRPr>
                <a:solidFill>
                  <a:schemeClr val="lt1"/>
                </a:solidFill>
              </a:defRPr>
            </a:lvl4pPr>
            <a:lvl5pPr marL="2286000" lvl="4" indent="-228600" algn="l">
              <a:lnSpc>
                <a:spcPct val="100000"/>
              </a:lnSpc>
              <a:spcBef>
                <a:spcPts val="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0" name="Google Shape;190;g2ce4268853e_1_44"/>
          <p:cNvSpPr>
            <a:spLocks noGrp="1"/>
          </p:cNvSpPr>
          <p:nvPr>
            <p:ph type="pic" idx="3"/>
          </p:nvPr>
        </p:nvSpPr>
        <p:spPr>
          <a:xfrm>
            <a:off x="10200163" y="6489088"/>
            <a:ext cx="1260000" cy="180000"/>
          </a:xfrm>
          <a:prstGeom prst="rect">
            <a:avLst/>
          </a:prstGeom>
          <a:noFill/>
          <a:ln>
            <a:noFill/>
          </a:ln>
        </p:spPr>
      </p:sp>
      <p:sp>
        <p:nvSpPr>
          <p:cNvPr id="191" name="Google Shape;191;g2ce4268853e_1_44"/>
          <p:cNvSpPr txBox="1">
            <a:spLocks noGrp="1"/>
          </p:cNvSpPr>
          <p:nvPr>
            <p:ph type="body" idx="4"/>
          </p:nvPr>
        </p:nvSpPr>
        <p:spPr>
          <a:xfrm>
            <a:off x="9696449" y="316800"/>
            <a:ext cx="1800000" cy="3600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1150"/>
              <a:buNone/>
              <a:defRPr sz="1150"/>
            </a:lvl1pPr>
            <a:lvl2pPr marL="914400" lvl="1" indent="-301625" algn="l">
              <a:lnSpc>
                <a:spcPct val="100000"/>
              </a:lnSpc>
              <a:spcBef>
                <a:spcPts val="500"/>
              </a:spcBef>
              <a:spcAft>
                <a:spcPts val="0"/>
              </a:spcAft>
              <a:buClr>
                <a:schemeClr val="dk1"/>
              </a:buClr>
              <a:buSzPts val="1150"/>
              <a:buChar char="−"/>
              <a:defRPr sz="1150"/>
            </a:lvl2pPr>
            <a:lvl3pPr marL="1371600" lvl="2" indent="-301625" algn="l">
              <a:lnSpc>
                <a:spcPct val="100000"/>
              </a:lnSpc>
              <a:spcBef>
                <a:spcPts val="500"/>
              </a:spcBef>
              <a:spcAft>
                <a:spcPts val="0"/>
              </a:spcAft>
              <a:buClr>
                <a:schemeClr val="dk1"/>
              </a:buClr>
              <a:buSzPts val="1150"/>
              <a:buChar char="−"/>
              <a:defRPr sz="1150"/>
            </a:lvl3pPr>
            <a:lvl4pPr marL="1828800" lvl="3" indent="-301625" algn="l">
              <a:lnSpc>
                <a:spcPct val="100000"/>
              </a:lnSpc>
              <a:spcBef>
                <a:spcPts val="500"/>
              </a:spcBef>
              <a:spcAft>
                <a:spcPts val="0"/>
              </a:spcAft>
              <a:buClr>
                <a:schemeClr val="dk1"/>
              </a:buClr>
              <a:buSzPts val="1150"/>
              <a:buChar char="−"/>
              <a:defRPr sz="1150"/>
            </a:lvl4pPr>
            <a:lvl5pPr marL="2286000" lvl="4" indent="-301625" algn="l">
              <a:lnSpc>
                <a:spcPct val="100000"/>
              </a:lnSpc>
              <a:spcBef>
                <a:spcPts val="500"/>
              </a:spcBef>
              <a:spcAft>
                <a:spcPts val="0"/>
              </a:spcAft>
              <a:buClr>
                <a:schemeClr val="dk1"/>
              </a:buClr>
              <a:buSzPts val="1150"/>
              <a:buChar char="−"/>
              <a:defRPr sz="115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640">
          <p15:clr>
            <a:srgbClr val="FBAE40"/>
          </p15:clr>
        </p15:guide>
        <p15:guide id="2" orient="horz" pos="3952">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92"/>
        <p:cNvGrpSpPr/>
        <p:nvPr/>
      </p:nvGrpSpPr>
      <p:grpSpPr>
        <a:xfrm>
          <a:off x="0" y="0"/>
          <a:ext cx="0" cy="0"/>
          <a:chOff x="0" y="0"/>
          <a:chExt cx="0" cy="0"/>
        </a:xfrm>
      </p:grpSpPr>
      <p:sp>
        <p:nvSpPr>
          <p:cNvPr id="193" name="Google Shape;193;g2ce4268853e_1_51"/>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g2ce4268853e_1_51"/>
          <p:cNvSpPr txBox="1">
            <a:spLocks noGrp="1"/>
          </p:cNvSpPr>
          <p:nvPr>
            <p:ph type="body" idx="1"/>
          </p:nvPr>
        </p:nvSpPr>
        <p:spPr>
          <a:xfrm>
            <a:off x="731837" y="1412875"/>
            <a:ext cx="10728325" cy="4680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Font typeface="Arial"/>
              <a:buAutoNum type="arabicPeriod"/>
              <a:defRPr/>
            </a:lvl1pPr>
            <a:lvl2pPr marL="914400" lvl="1" indent="-342900" algn="l">
              <a:lnSpc>
                <a:spcPct val="100000"/>
              </a:lnSpc>
              <a:spcBef>
                <a:spcPts val="500"/>
              </a:spcBef>
              <a:spcAft>
                <a:spcPts val="0"/>
              </a:spcAft>
              <a:buClr>
                <a:schemeClr val="dk1"/>
              </a:buClr>
              <a:buSzPts val="1800"/>
              <a:buFont typeface="Arial"/>
              <a:buAutoNum type="arabicPeriod"/>
              <a:defRPr/>
            </a:lvl2pPr>
            <a:lvl3pPr marL="1371600" lvl="2" indent="-342900" algn="l">
              <a:lnSpc>
                <a:spcPct val="100000"/>
              </a:lnSpc>
              <a:spcBef>
                <a:spcPts val="500"/>
              </a:spcBef>
              <a:spcAft>
                <a:spcPts val="0"/>
              </a:spcAft>
              <a:buClr>
                <a:schemeClr val="dk1"/>
              </a:buClr>
              <a:buSzPts val="1800"/>
              <a:buFont typeface="Arial"/>
              <a:buAutoNum type="arabicPeriod"/>
              <a:defRPr/>
            </a:lvl3pPr>
            <a:lvl4pPr marL="1828800" lvl="3" indent="-342900" algn="l">
              <a:lnSpc>
                <a:spcPct val="100000"/>
              </a:lnSpc>
              <a:spcBef>
                <a:spcPts val="500"/>
              </a:spcBef>
              <a:spcAft>
                <a:spcPts val="0"/>
              </a:spcAft>
              <a:buClr>
                <a:schemeClr val="dk1"/>
              </a:buClr>
              <a:buSzPts val="1800"/>
              <a:buFont typeface="Arial"/>
              <a:buAutoNum type="arabicPeriod"/>
              <a:defRPr/>
            </a:lvl4pPr>
            <a:lvl5pPr marL="2286000" lvl="4" indent="-342900" algn="l">
              <a:lnSpc>
                <a:spcPct val="100000"/>
              </a:lnSpc>
              <a:spcBef>
                <a:spcPts val="500"/>
              </a:spcBef>
              <a:spcAft>
                <a:spcPts val="0"/>
              </a:spcAft>
              <a:buClr>
                <a:schemeClr val="dk1"/>
              </a:buClr>
              <a:buSzPts val="1800"/>
              <a:buFont typeface="Arial"/>
              <a:buAutoNum type="arabicPeriod"/>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5" name="Google Shape;195;g2ce4268853e_1_51"/>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6" name="Google Shape;196;g2ce4268853e_1_51"/>
          <p:cNvSpPr txBox="1">
            <a:spLocks noGrp="1"/>
          </p:cNvSpPr>
          <p:nvPr>
            <p:ph type="ftr" idx="11"/>
          </p:nvPr>
        </p:nvSpPr>
        <p:spPr>
          <a:xfrm>
            <a:off x="2171700" y="6522444"/>
            <a:ext cx="7200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7" name="Google Shape;197;g2ce4268853e_1_51"/>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98" name="Google Shape;198;g2ce4268853e_1_51"/>
          <p:cNvPicPr preferRelativeResize="0"/>
          <p:nvPr/>
        </p:nvPicPr>
        <p:blipFill rotWithShape="1">
          <a:blip r:embed="rId2">
            <a:alphaModFix/>
          </a:blip>
          <a:srcRect/>
          <a:stretch/>
        </p:blipFill>
        <p:spPr>
          <a:xfrm>
            <a:off x="731837" y="6507088"/>
            <a:ext cx="984462" cy="16200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Inhalt mit Fussnote">
  <p:cSld name="Inhalt mit Fussnote">
    <p:spTree>
      <p:nvGrpSpPr>
        <p:cNvPr id="1" name="Shape 199"/>
        <p:cNvGrpSpPr/>
        <p:nvPr/>
      </p:nvGrpSpPr>
      <p:grpSpPr>
        <a:xfrm>
          <a:off x="0" y="0"/>
          <a:ext cx="0" cy="0"/>
          <a:chOff x="0" y="0"/>
          <a:chExt cx="0" cy="0"/>
        </a:xfrm>
      </p:grpSpPr>
      <p:sp>
        <p:nvSpPr>
          <p:cNvPr id="200" name="Google Shape;200;g2ce4268853e_1_58"/>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1" name="Google Shape;201;g2ce4268853e_1_58"/>
          <p:cNvSpPr txBox="1">
            <a:spLocks noGrp="1"/>
          </p:cNvSpPr>
          <p:nvPr>
            <p:ph type="body" idx="1"/>
          </p:nvPr>
        </p:nvSpPr>
        <p:spPr>
          <a:xfrm>
            <a:off x="731837" y="1412875"/>
            <a:ext cx="10728325" cy="3960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2" name="Google Shape;202;g2ce4268853e_1_58"/>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3" name="Google Shape;203;g2ce4268853e_1_58"/>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4" name="Google Shape;204;g2ce4268853e_1_58"/>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205" name="Google Shape;205;g2ce4268853e_1_58"/>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206" name="Google Shape;206;g2ce4268853e_1_58"/>
          <p:cNvSpPr txBox="1">
            <a:spLocks noGrp="1"/>
          </p:cNvSpPr>
          <p:nvPr>
            <p:ph type="body" idx="2"/>
          </p:nvPr>
        </p:nvSpPr>
        <p:spPr>
          <a:xfrm>
            <a:off x="731836" y="5570135"/>
            <a:ext cx="5364164" cy="721233"/>
          </a:xfrm>
          <a:prstGeom prst="rect">
            <a:avLst/>
          </a:prstGeom>
          <a:noFill/>
          <a:ln>
            <a:noFill/>
          </a:ln>
        </p:spPr>
        <p:txBody>
          <a:bodyPr spcFirstLastPara="1" wrap="square" lIns="0" tIns="0" rIns="0" bIns="0" anchor="b" anchorCtr="0">
            <a:noAutofit/>
          </a:bodyPr>
          <a:lstStyle>
            <a:lvl1pPr marL="457200" lvl="0" indent="-279400" algn="l">
              <a:lnSpc>
                <a:spcPct val="100000"/>
              </a:lnSpc>
              <a:spcBef>
                <a:spcPts val="0"/>
              </a:spcBef>
              <a:spcAft>
                <a:spcPts val="0"/>
              </a:spcAft>
              <a:buClr>
                <a:schemeClr val="dk1"/>
              </a:buClr>
              <a:buSzPts val="800"/>
              <a:buFont typeface="Arial"/>
              <a:buAutoNum type="arabicPeriod"/>
              <a:defRPr sz="800"/>
            </a:lvl1pPr>
            <a:lvl2pPr marL="914400" lvl="1" indent="-228600" algn="l">
              <a:lnSpc>
                <a:spcPct val="100000"/>
              </a:lnSpc>
              <a:spcBef>
                <a:spcPts val="500"/>
              </a:spcBef>
              <a:spcAft>
                <a:spcPts val="0"/>
              </a:spcAft>
              <a:buClr>
                <a:schemeClr val="dk1"/>
              </a:buClr>
              <a:buSzPts val="800"/>
              <a:buNone/>
              <a:defRPr sz="800"/>
            </a:lvl2pPr>
            <a:lvl3pPr marL="1371600" lvl="2" indent="-228600" algn="l">
              <a:lnSpc>
                <a:spcPct val="100000"/>
              </a:lnSpc>
              <a:spcBef>
                <a:spcPts val="500"/>
              </a:spcBef>
              <a:spcAft>
                <a:spcPts val="0"/>
              </a:spcAft>
              <a:buClr>
                <a:schemeClr val="dk1"/>
              </a:buClr>
              <a:buSzPts val="800"/>
              <a:buNone/>
              <a:defRPr sz="800"/>
            </a:lvl3pPr>
            <a:lvl4pPr marL="1828800" lvl="3" indent="-228600" algn="l">
              <a:lnSpc>
                <a:spcPct val="100000"/>
              </a:lnSpc>
              <a:spcBef>
                <a:spcPts val="500"/>
              </a:spcBef>
              <a:spcAft>
                <a:spcPts val="0"/>
              </a:spcAft>
              <a:buClr>
                <a:schemeClr val="dk1"/>
              </a:buClr>
              <a:buSzPts val="800"/>
              <a:buNone/>
              <a:defRPr sz="800"/>
            </a:lvl4pPr>
            <a:lvl5pPr marL="2286000" lvl="4" indent="-228600" algn="l">
              <a:lnSpc>
                <a:spcPct val="100000"/>
              </a:lnSpc>
              <a:spcBef>
                <a:spcPts val="500"/>
              </a:spcBef>
              <a:spcAft>
                <a:spcPts val="0"/>
              </a:spcAft>
              <a:buClr>
                <a:schemeClr val="dk1"/>
              </a:buClr>
              <a:buSzPts val="800"/>
              <a:buNone/>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Zwischenslide">
  <p:cSld name="Zwischenslide">
    <p:bg>
      <p:bgPr>
        <a:solidFill>
          <a:schemeClr val="dk1"/>
        </a:solidFill>
        <a:effectLst/>
      </p:bgPr>
    </p:bg>
    <p:spTree>
      <p:nvGrpSpPr>
        <p:cNvPr id="1" name="Shape 207"/>
        <p:cNvGrpSpPr/>
        <p:nvPr/>
      </p:nvGrpSpPr>
      <p:grpSpPr>
        <a:xfrm>
          <a:off x="0" y="0"/>
          <a:ext cx="0" cy="0"/>
          <a:chOff x="0" y="0"/>
          <a:chExt cx="0" cy="0"/>
        </a:xfrm>
      </p:grpSpPr>
      <p:sp>
        <p:nvSpPr>
          <p:cNvPr id="208" name="Google Shape;208;g2ce4268853e_1_66"/>
          <p:cNvSpPr txBox="1">
            <a:spLocks noGrp="1"/>
          </p:cNvSpPr>
          <p:nvPr>
            <p:ph type="title"/>
          </p:nvPr>
        </p:nvSpPr>
        <p:spPr>
          <a:xfrm>
            <a:off x="731837" y="2224781"/>
            <a:ext cx="10728325" cy="1260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9" name="Google Shape;209;g2ce4268853e_1_66"/>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0" name="Google Shape;210;g2ce4268853e_1_66"/>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1" name="Google Shape;211;g2ce4268853e_1_66"/>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212" name="Google Shape;212;g2ce4268853e_1_66"/>
          <p:cNvGrpSpPr/>
          <p:nvPr/>
        </p:nvGrpSpPr>
        <p:grpSpPr>
          <a:xfrm>
            <a:off x="731837" y="6507088"/>
            <a:ext cx="978437" cy="159062"/>
            <a:chOff x="731837" y="6507088"/>
            <a:chExt cx="978437" cy="159062"/>
          </a:xfrm>
        </p:grpSpPr>
        <p:grpSp>
          <p:nvGrpSpPr>
            <p:cNvPr id="213" name="Google Shape;213;g2ce4268853e_1_66"/>
            <p:cNvGrpSpPr/>
            <p:nvPr/>
          </p:nvGrpSpPr>
          <p:grpSpPr>
            <a:xfrm>
              <a:off x="1266489" y="6555186"/>
              <a:ext cx="197463" cy="110964"/>
              <a:chOff x="1266489" y="6555186"/>
              <a:chExt cx="197463" cy="110964"/>
            </a:xfrm>
          </p:grpSpPr>
          <p:sp>
            <p:nvSpPr>
              <p:cNvPr id="214" name="Google Shape;214;g2ce4268853e_1_66"/>
              <p:cNvSpPr/>
              <p:nvPr/>
            </p:nvSpPr>
            <p:spPr>
              <a:xfrm>
                <a:off x="1266489" y="6556934"/>
                <a:ext cx="95902" cy="109216"/>
              </a:xfrm>
              <a:custGeom>
                <a:avLst/>
                <a:gdLst/>
                <a:ahLst/>
                <a:cxnLst/>
                <a:rect l="l" t="t" r="r" b="b"/>
                <a:pathLst>
                  <a:path w="95902" h="109216" extrusionOk="0">
                    <a:moveTo>
                      <a:pt x="66742" y="65797"/>
                    </a:moveTo>
                    <a:cubicBezTo>
                      <a:pt x="65228" y="82115"/>
                      <a:pt x="51723" y="94709"/>
                      <a:pt x="35339" y="95082"/>
                    </a:cubicBezTo>
                    <a:cubicBezTo>
                      <a:pt x="25692" y="96142"/>
                      <a:pt x="17013" y="89183"/>
                      <a:pt x="15953" y="79537"/>
                    </a:cubicBezTo>
                    <a:cubicBezTo>
                      <a:pt x="15833" y="78450"/>
                      <a:pt x="15814" y="77355"/>
                      <a:pt x="15899" y="76265"/>
                    </a:cubicBezTo>
                    <a:cubicBezTo>
                      <a:pt x="15976" y="72921"/>
                      <a:pt x="16309" y="69588"/>
                      <a:pt x="16896" y="66295"/>
                    </a:cubicBezTo>
                    <a:lnTo>
                      <a:pt x="30230" y="0"/>
                    </a:lnTo>
                    <a:lnTo>
                      <a:pt x="30230" y="0"/>
                    </a:lnTo>
                    <a:lnTo>
                      <a:pt x="14528" y="0"/>
                    </a:lnTo>
                    <a:lnTo>
                      <a:pt x="1194" y="67791"/>
                    </a:lnTo>
                    <a:lnTo>
                      <a:pt x="1194" y="68788"/>
                    </a:lnTo>
                    <a:cubicBezTo>
                      <a:pt x="472" y="71978"/>
                      <a:pt x="95" y="75237"/>
                      <a:pt x="73" y="78508"/>
                    </a:cubicBezTo>
                    <a:cubicBezTo>
                      <a:pt x="-1045" y="94298"/>
                      <a:pt x="10848" y="108004"/>
                      <a:pt x="26638" y="109122"/>
                    </a:cubicBezTo>
                    <a:cubicBezTo>
                      <a:pt x="27751" y="109200"/>
                      <a:pt x="28866" y="109214"/>
                      <a:pt x="29980" y="109163"/>
                    </a:cubicBezTo>
                    <a:cubicBezTo>
                      <a:pt x="41760" y="109765"/>
                      <a:pt x="53221" y="105218"/>
                      <a:pt x="61384" y="96702"/>
                    </a:cubicBezTo>
                    <a:lnTo>
                      <a:pt x="59265" y="107917"/>
                    </a:lnTo>
                    <a:lnTo>
                      <a:pt x="59265" y="107917"/>
                    </a:lnTo>
                    <a:lnTo>
                      <a:pt x="74842" y="107917"/>
                    </a:lnTo>
                    <a:lnTo>
                      <a:pt x="95902" y="0"/>
                    </a:lnTo>
                    <a:lnTo>
                      <a:pt x="95902" y="0"/>
                    </a:lnTo>
                    <a:lnTo>
                      <a:pt x="79951"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5" name="Google Shape;215;g2ce4268853e_1_66"/>
              <p:cNvSpPr/>
              <p:nvPr/>
            </p:nvSpPr>
            <p:spPr>
              <a:xfrm>
                <a:off x="1376472" y="6555186"/>
                <a:ext cx="87480" cy="109664"/>
              </a:xfrm>
              <a:custGeom>
                <a:avLst/>
                <a:gdLst/>
                <a:ahLst/>
                <a:cxnLst/>
                <a:rect l="l" t="t" r="r" b="b"/>
                <a:pathLst>
                  <a:path w="87480" h="109664" extrusionOk="0">
                    <a:moveTo>
                      <a:pt x="64302" y="3"/>
                    </a:moveTo>
                    <a:cubicBezTo>
                      <a:pt x="52709" y="-136"/>
                      <a:pt x="41706" y="5111"/>
                      <a:pt x="34518" y="14209"/>
                    </a:cubicBezTo>
                    <a:lnTo>
                      <a:pt x="36886" y="1747"/>
                    </a:lnTo>
                    <a:lnTo>
                      <a:pt x="36886" y="1747"/>
                    </a:lnTo>
                    <a:lnTo>
                      <a:pt x="21434" y="1747"/>
                    </a:lnTo>
                    <a:lnTo>
                      <a:pt x="0" y="109664"/>
                    </a:lnTo>
                    <a:lnTo>
                      <a:pt x="0" y="109664"/>
                    </a:lnTo>
                    <a:lnTo>
                      <a:pt x="15826" y="109664"/>
                    </a:lnTo>
                    <a:lnTo>
                      <a:pt x="28288" y="43493"/>
                    </a:lnTo>
                    <a:cubicBezTo>
                      <a:pt x="30515" y="27438"/>
                      <a:pt x="43760" y="15183"/>
                      <a:pt x="59940" y="14209"/>
                    </a:cubicBezTo>
                    <a:cubicBezTo>
                      <a:pt x="65919" y="14072"/>
                      <a:pt x="71573" y="16922"/>
                      <a:pt x="75019" y="21810"/>
                    </a:cubicBezTo>
                    <a:lnTo>
                      <a:pt x="75019" y="21810"/>
                    </a:lnTo>
                    <a:lnTo>
                      <a:pt x="87480" y="10346"/>
                    </a:lnTo>
                    <a:lnTo>
                      <a:pt x="87480" y="10346"/>
                    </a:lnTo>
                    <a:cubicBezTo>
                      <a:pt x="81552" y="3603"/>
                      <a:pt x="72899" y="-105"/>
                      <a:pt x="63928" y="252"/>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216" name="Google Shape;216;g2ce4268853e_1_66"/>
            <p:cNvSpPr/>
            <p:nvPr/>
          </p:nvSpPr>
          <p:spPr>
            <a:xfrm>
              <a:off x="1159517" y="6556560"/>
              <a:ext cx="96452" cy="108166"/>
            </a:xfrm>
            <a:custGeom>
              <a:avLst/>
              <a:gdLst/>
              <a:ahLst/>
              <a:cxnLst/>
              <a:rect l="l" t="t" r="r" b="b"/>
              <a:pathLst>
                <a:path w="96452" h="108166" extrusionOk="0">
                  <a:moveTo>
                    <a:pt x="23303" y="0"/>
                  </a:moveTo>
                  <a:lnTo>
                    <a:pt x="20562" y="13708"/>
                  </a:lnTo>
                  <a:lnTo>
                    <a:pt x="20562" y="13957"/>
                  </a:lnTo>
                  <a:lnTo>
                    <a:pt x="74271" y="13957"/>
                  </a:lnTo>
                  <a:lnTo>
                    <a:pt x="2742" y="94957"/>
                  </a:lnTo>
                  <a:lnTo>
                    <a:pt x="2617" y="94957"/>
                  </a:lnTo>
                  <a:lnTo>
                    <a:pt x="0" y="108166"/>
                  </a:lnTo>
                  <a:lnTo>
                    <a:pt x="76265" y="108166"/>
                  </a:lnTo>
                  <a:lnTo>
                    <a:pt x="79006" y="94209"/>
                  </a:lnTo>
                  <a:lnTo>
                    <a:pt x="21932" y="94209"/>
                  </a:lnTo>
                  <a:lnTo>
                    <a:pt x="93835" y="13209"/>
                  </a:lnTo>
                  <a:lnTo>
                    <a:pt x="93835" y="13209"/>
                  </a:lnTo>
                  <a:lnTo>
                    <a:pt x="96452" y="0"/>
                  </a:lnTo>
                  <a:lnTo>
                    <a:pt x="23303"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7" name="Google Shape;217;g2ce4268853e_1_66"/>
            <p:cNvSpPr/>
            <p:nvPr/>
          </p:nvSpPr>
          <p:spPr>
            <a:xfrm>
              <a:off x="1466445" y="6556560"/>
              <a:ext cx="37259" cy="108166"/>
            </a:xfrm>
            <a:custGeom>
              <a:avLst/>
              <a:gdLst/>
              <a:ahLst/>
              <a:cxnLst/>
              <a:rect l="l" t="t" r="r" b="b"/>
              <a:pathLst>
                <a:path w="37259" h="108166" extrusionOk="0">
                  <a:moveTo>
                    <a:pt x="21683" y="0"/>
                  </a:moveTo>
                  <a:lnTo>
                    <a:pt x="0" y="107917"/>
                  </a:lnTo>
                  <a:lnTo>
                    <a:pt x="0" y="108166"/>
                  </a:lnTo>
                  <a:lnTo>
                    <a:pt x="15702" y="108166"/>
                  </a:lnTo>
                  <a:lnTo>
                    <a:pt x="37260" y="0"/>
                  </a:lnTo>
                  <a:lnTo>
                    <a:pt x="21683"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nvGrpSpPr>
            <p:cNvPr id="218" name="Google Shape;218;g2ce4268853e_1_66"/>
            <p:cNvGrpSpPr/>
            <p:nvPr/>
          </p:nvGrpSpPr>
          <p:grpSpPr>
            <a:xfrm>
              <a:off x="1518879" y="6507337"/>
              <a:ext cx="191395" cy="158803"/>
              <a:chOff x="1518879" y="6507337"/>
              <a:chExt cx="191395" cy="158803"/>
            </a:xfrm>
          </p:grpSpPr>
          <p:sp>
            <p:nvSpPr>
              <p:cNvPr id="219" name="Google Shape;219;g2ce4268853e_1_66"/>
              <p:cNvSpPr/>
              <p:nvPr/>
            </p:nvSpPr>
            <p:spPr>
              <a:xfrm>
                <a:off x="1614114" y="6507337"/>
                <a:ext cx="96160" cy="157638"/>
              </a:xfrm>
              <a:custGeom>
                <a:avLst/>
                <a:gdLst/>
                <a:ahLst/>
                <a:cxnLst/>
                <a:rect l="l" t="t" r="r" b="b"/>
                <a:pathLst>
                  <a:path w="96160" h="157638" extrusionOk="0">
                    <a:moveTo>
                      <a:pt x="66046" y="47852"/>
                    </a:moveTo>
                    <a:cubicBezTo>
                      <a:pt x="54431" y="47363"/>
                      <a:pt x="43168" y="51904"/>
                      <a:pt x="35142" y="60314"/>
                    </a:cubicBezTo>
                    <a:lnTo>
                      <a:pt x="47603" y="0"/>
                    </a:lnTo>
                    <a:lnTo>
                      <a:pt x="31652" y="0"/>
                    </a:lnTo>
                    <a:lnTo>
                      <a:pt x="0" y="157389"/>
                    </a:lnTo>
                    <a:lnTo>
                      <a:pt x="15701" y="157389"/>
                    </a:lnTo>
                    <a:lnTo>
                      <a:pt x="28911" y="91218"/>
                    </a:lnTo>
                    <a:cubicBezTo>
                      <a:pt x="30603" y="74910"/>
                      <a:pt x="44170" y="62411"/>
                      <a:pt x="60563" y="62058"/>
                    </a:cubicBezTo>
                    <a:cubicBezTo>
                      <a:pt x="70216" y="61067"/>
                      <a:pt x="78845" y="68088"/>
                      <a:pt x="79837" y="77742"/>
                    </a:cubicBezTo>
                    <a:cubicBezTo>
                      <a:pt x="79945" y="78783"/>
                      <a:pt x="79958" y="79832"/>
                      <a:pt x="79878" y="80875"/>
                    </a:cubicBezTo>
                    <a:cubicBezTo>
                      <a:pt x="79822" y="84268"/>
                      <a:pt x="79446" y="87647"/>
                      <a:pt x="78757" y="90969"/>
                    </a:cubicBezTo>
                    <a:lnTo>
                      <a:pt x="65423" y="157638"/>
                    </a:lnTo>
                    <a:lnTo>
                      <a:pt x="81125" y="157638"/>
                    </a:lnTo>
                    <a:lnTo>
                      <a:pt x="94957" y="89474"/>
                    </a:lnTo>
                    <a:cubicBezTo>
                      <a:pt x="95657" y="85943"/>
                      <a:pt x="96034" y="82356"/>
                      <a:pt x="96078" y="78757"/>
                    </a:cubicBezTo>
                    <a:cubicBezTo>
                      <a:pt x="97265" y="62903"/>
                      <a:pt x="85375" y="49089"/>
                      <a:pt x="69522" y="47902"/>
                    </a:cubicBezTo>
                    <a:cubicBezTo>
                      <a:pt x="68365" y="47815"/>
                      <a:pt x="67205" y="47799"/>
                      <a:pt x="66046" y="47852"/>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0" name="Google Shape;220;g2ce4268853e_1_66"/>
              <p:cNvSpPr/>
              <p:nvPr/>
            </p:nvSpPr>
            <p:spPr>
              <a:xfrm>
                <a:off x="1518879" y="6555189"/>
                <a:ext cx="87882" cy="110951"/>
              </a:xfrm>
              <a:custGeom>
                <a:avLst/>
                <a:gdLst/>
                <a:ahLst/>
                <a:cxnLst/>
                <a:rect l="l" t="t" r="r" b="b"/>
                <a:pathLst>
                  <a:path w="87882" h="110951" extrusionOk="0">
                    <a:moveTo>
                      <a:pt x="56853" y="0"/>
                    </a:moveTo>
                    <a:cubicBezTo>
                      <a:pt x="28192" y="0"/>
                      <a:pt x="8129" y="20188"/>
                      <a:pt x="1649" y="55329"/>
                    </a:cubicBezTo>
                    <a:cubicBezTo>
                      <a:pt x="671" y="60800"/>
                      <a:pt x="170" y="66345"/>
                      <a:pt x="153" y="71903"/>
                    </a:cubicBezTo>
                    <a:cubicBezTo>
                      <a:pt x="-1660" y="91572"/>
                      <a:pt x="12814" y="108987"/>
                      <a:pt x="32484" y="110801"/>
                    </a:cubicBezTo>
                    <a:cubicBezTo>
                      <a:pt x="34163" y="110955"/>
                      <a:pt x="35853" y="110991"/>
                      <a:pt x="37538" y="110908"/>
                    </a:cubicBezTo>
                    <a:cubicBezTo>
                      <a:pt x="51112" y="110955"/>
                      <a:pt x="64118" y="105465"/>
                      <a:pt x="73552" y="95705"/>
                    </a:cubicBezTo>
                    <a:lnTo>
                      <a:pt x="73552" y="95705"/>
                    </a:lnTo>
                    <a:lnTo>
                      <a:pt x="64455" y="84614"/>
                    </a:lnTo>
                    <a:lnTo>
                      <a:pt x="64455" y="84614"/>
                    </a:lnTo>
                    <a:lnTo>
                      <a:pt x="64455" y="84614"/>
                    </a:lnTo>
                    <a:cubicBezTo>
                      <a:pt x="58138" y="92466"/>
                      <a:pt x="48613" y="97045"/>
                      <a:pt x="38535" y="97075"/>
                    </a:cubicBezTo>
                    <a:cubicBezTo>
                      <a:pt x="26157" y="97566"/>
                      <a:pt x="15724" y="87929"/>
                      <a:pt x="15233" y="75551"/>
                    </a:cubicBezTo>
                    <a:cubicBezTo>
                      <a:pt x="15188" y="74416"/>
                      <a:pt x="15229" y="73280"/>
                      <a:pt x="15356" y="72152"/>
                    </a:cubicBezTo>
                    <a:cubicBezTo>
                      <a:pt x="15424" y="66709"/>
                      <a:pt x="16008" y="61285"/>
                      <a:pt x="17101" y="55952"/>
                    </a:cubicBezTo>
                    <a:cubicBezTo>
                      <a:pt x="18838" y="44568"/>
                      <a:pt x="23666" y="33878"/>
                      <a:pt x="31058" y="25048"/>
                    </a:cubicBezTo>
                    <a:cubicBezTo>
                      <a:pt x="37213" y="18167"/>
                      <a:pt x="46002" y="14225"/>
                      <a:pt x="55233" y="14206"/>
                    </a:cubicBezTo>
                    <a:cubicBezTo>
                      <a:pt x="64085" y="13892"/>
                      <a:pt x="72308" y="18758"/>
                      <a:pt x="76293" y="26668"/>
                    </a:cubicBezTo>
                    <a:lnTo>
                      <a:pt x="76293" y="26668"/>
                    </a:lnTo>
                    <a:lnTo>
                      <a:pt x="87883" y="16823"/>
                    </a:lnTo>
                    <a:lnTo>
                      <a:pt x="87883" y="16823"/>
                    </a:lnTo>
                    <a:cubicBezTo>
                      <a:pt x="81104" y="6298"/>
                      <a:pt x="69235" y="174"/>
                      <a:pt x="56729" y="748"/>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221" name="Google Shape;221;g2ce4268853e_1_66"/>
            <p:cNvSpPr/>
            <p:nvPr/>
          </p:nvSpPr>
          <p:spPr>
            <a:xfrm>
              <a:off x="1493985" y="6507088"/>
              <a:ext cx="19689" cy="19689"/>
            </a:xfrm>
            <a:custGeom>
              <a:avLst/>
              <a:gdLst/>
              <a:ahLst/>
              <a:cxnLst/>
              <a:rect l="l" t="t" r="r" b="b"/>
              <a:pathLst>
                <a:path w="19689" h="19689" extrusionOk="0">
                  <a:moveTo>
                    <a:pt x="3988" y="0"/>
                  </a:moveTo>
                  <a:lnTo>
                    <a:pt x="0" y="19689"/>
                  </a:lnTo>
                  <a:lnTo>
                    <a:pt x="15826" y="19689"/>
                  </a:lnTo>
                  <a:lnTo>
                    <a:pt x="19689" y="0"/>
                  </a:lnTo>
                  <a:lnTo>
                    <a:pt x="3988"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2" name="Google Shape;222;g2ce4268853e_1_66"/>
            <p:cNvSpPr/>
            <p:nvPr/>
          </p:nvSpPr>
          <p:spPr>
            <a:xfrm>
              <a:off x="1340708" y="6507088"/>
              <a:ext cx="19689" cy="19689"/>
            </a:xfrm>
            <a:custGeom>
              <a:avLst/>
              <a:gdLst/>
              <a:ahLst/>
              <a:cxnLst/>
              <a:rect l="l" t="t" r="r" b="b"/>
              <a:pathLst>
                <a:path w="19689" h="19689" extrusionOk="0">
                  <a:moveTo>
                    <a:pt x="3988" y="0"/>
                  </a:moveTo>
                  <a:lnTo>
                    <a:pt x="0" y="19689"/>
                  </a:lnTo>
                  <a:lnTo>
                    <a:pt x="15826" y="19689"/>
                  </a:lnTo>
                  <a:lnTo>
                    <a:pt x="19689" y="0"/>
                  </a:lnTo>
                  <a:lnTo>
                    <a:pt x="3988"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3" name="Google Shape;223;g2ce4268853e_1_66"/>
            <p:cNvSpPr/>
            <p:nvPr/>
          </p:nvSpPr>
          <p:spPr>
            <a:xfrm>
              <a:off x="1298712" y="6507088"/>
              <a:ext cx="19689" cy="19689"/>
            </a:xfrm>
            <a:custGeom>
              <a:avLst/>
              <a:gdLst/>
              <a:ahLst/>
              <a:cxnLst/>
              <a:rect l="l" t="t" r="r" b="b"/>
              <a:pathLst>
                <a:path w="19689" h="19689" extrusionOk="0">
                  <a:moveTo>
                    <a:pt x="3988" y="0"/>
                  </a:moveTo>
                  <a:lnTo>
                    <a:pt x="0" y="19689"/>
                  </a:lnTo>
                  <a:lnTo>
                    <a:pt x="15702" y="19689"/>
                  </a:lnTo>
                  <a:lnTo>
                    <a:pt x="19689" y="0"/>
                  </a:lnTo>
                  <a:lnTo>
                    <a:pt x="3988"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4" name="Google Shape;224;g2ce4268853e_1_66"/>
            <p:cNvSpPr/>
            <p:nvPr/>
          </p:nvSpPr>
          <p:spPr>
            <a:xfrm>
              <a:off x="731837" y="6507088"/>
              <a:ext cx="417960" cy="157638"/>
            </a:xfrm>
            <a:custGeom>
              <a:avLst/>
              <a:gdLst/>
              <a:ahLst/>
              <a:cxnLst/>
              <a:rect l="l" t="t" r="r" b="b"/>
              <a:pathLst>
                <a:path w="417960" h="157638" extrusionOk="0">
                  <a:moveTo>
                    <a:pt x="368612" y="0"/>
                  </a:moveTo>
                  <a:lnTo>
                    <a:pt x="356151" y="61062"/>
                  </a:lnTo>
                  <a:lnTo>
                    <a:pt x="320760" y="61062"/>
                  </a:lnTo>
                  <a:lnTo>
                    <a:pt x="333222" y="0"/>
                  </a:lnTo>
                  <a:lnTo>
                    <a:pt x="31652" y="0"/>
                  </a:lnTo>
                  <a:lnTo>
                    <a:pt x="0" y="157638"/>
                  </a:lnTo>
                  <a:lnTo>
                    <a:pt x="120254" y="157638"/>
                  </a:lnTo>
                  <a:lnTo>
                    <a:pt x="128105" y="118260"/>
                  </a:lnTo>
                  <a:lnTo>
                    <a:pt x="57074" y="118260"/>
                  </a:lnTo>
                  <a:lnTo>
                    <a:pt x="61435" y="96577"/>
                  </a:lnTo>
                  <a:lnTo>
                    <a:pt x="132342" y="96577"/>
                  </a:lnTo>
                  <a:lnTo>
                    <a:pt x="139569" y="61062"/>
                  </a:lnTo>
                  <a:lnTo>
                    <a:pt x="68538" y="61062"/>
                  </a:lnTo>
                  <a:lnTo>
                    <a:pt x="72900" y="39378"/>
                  </a:lnTo>
                  <a:lnTo>
                    <a:pt x="185303" y="39378"/>
                  </a:lnTo>
                  <a:lnTo>
                    <a:pt x="161626" y="157638"/>
                  </a:lnTo>
                  <a:lnTo>
                    <a:pt x="210849" y="157638"/>
                  </a:lnTo>
                  <a:lnTo>
                    <a:pt x="234651" y="39378"/>
                  </a:lnTo>
                  <a:lnTo>
                    <a:pt x="276023" y="39378"/>
                  </a:lnTo>
                  <a:lnTo>
                    <a:pt x="252222" y="157638"/>
                  </a:lnTo>
                  <a:lnTo>
                    <a:pt x="301569" y="157638"/>
                  </a:lnTo>
                  <a:lnTo>
                    <a:pt x="313657" y="96577"/>
                  </a:lnTo>
                  <a:lnTo>
                    <a:pt x="349172" y="96577"/>
                  </a:lnTo>
                  <a:lnTo>
                    <a:pt x="336960" y="157638"/>
                  </a:lnTo>
                  <a:lnTo>
                    <a:pt x="386308" y="157638"/>
                  </a:lnTo>
                  <a:lnTo>
                    <a:pt x="417960" y="0"/>
                  </a:lnTo>
                  <a:lnTo>
                    <a:pt x="368612"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Inhalt Bild">
  <p:cSld name="Inhalt Bild">
    <p:spTree>
      <p:nvGrpSpPr>
        <p:cNvPr id="1" name="Shape 225"/>
        <p:cNvGrpSpPr/>
        <p:nvPr/>
      </p:nvGrpSpPr>
      <p:grpSpPr>
        <a:xfrm>
          <a:off x="0" y="0"/>
          <a:ext cx="0" cy="0"/>
          <a:chOff x="0" y="0"/>
          <a:chExt cx="0" cy="0"/>
        </a:xfrm>
      </p:grpSpPr>
      <p:sp>
        <p:nvSpPr>
          <p:cNvPr id="226" name="Google Shape;226;g2ce4268853e_1_84"/>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26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7" name="Google Shape;227;g2ce4268853e_1_84"/>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8" name="Google Shape;228;g2ce4268853e_1_84"/>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9" name="Google Shape;229;g2ce4268853e_1_84"/>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230" name="Google Shape;230;g2ce4268853e_1_84"/>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231" name="Google Shape;231;g2ce4268853e_1_84"/>
          <p:cNvSpPr>
            <a:spLocks noGrp="1"/>
          </p:cNvSpPr>
          <p:nvPr>
            <p:ph type="pic" idx="2"/>
          </p:nvPr>
        </p:nvSpPr>
        <p:spPr>
          <a:xfrm>
            <a:off x="731837" y="1412874"/>
            <a:ext cx="10728000" cy="4860000"/>
          </a:xfrm>
          <a:prstGeom prst="rect">
            <a:avLst/>
          </a:prstGeom>
          <a:no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ild full page">
  <p:cSld name="Bild full page">
    <p:spTree>
      <p:nvGrpSpPr>
        <p:cNvPr id="1" name="Shape 232"/>
        <p:cNvGrpSpPr/>
        <p:nvPr/>
      </p:nvGrpSpPr>
      <p:grpSpPr>
        <a:xfrm>
          <a:off x="0" y="0"/>
          <a:ext cx="0" cy="0"/>
          <a:chOff x="0" y="0"/>
          <a:chExt cx="0" cy="0"/>
        </a:xfrm>
      </p:grpSpPr>
      <p:sp>
        <p:nvSpPr>
          <p:cNvPr id="233" name="Google Shape;233;g2ce4268853e_1_91"/>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4" name="Google Shape;234;g2ce4268853e_1_91"/>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5" name="Google Shape;235;g2ce4268853e_1_91"/>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236" name="Google Shape;236;g2ce4268853e_1_91"/>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237" name="Google Shape;237;g2ce4268853e_1_91"/>
          <p:cNvSpPr>
            <a:spLocks noGrp="1"/>
          </p:cNvSpPr>
          <p:nvPr>
            <p:ph type="pic" idx="2"/>
          </p:nvPr>
        </p:nvSpPr>
        <p:spPr>
          <a:xfrm>
            <a:off x="731837" y="260350"/>
            <a:ext cx="10728000" cy="6012524"/>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Inhalt zwei Spalten">
  <p:cSld name="Inhalt zwei Spalten">
    <p:spTree>
      <p:nvGrpSpPr>
        <p:cNvPr id="1" name="Shape 238"/>
        <p:cNvGrpSpPr/>
        <p:nvPr/>
      </p:nvGrpSpPr>
      <p:grpSpPr>
        <a:xfrm>
          <a:off x="0" y="0"/>
          <a:ext cx="0" cy="0"/>
          <a:chOff x="0" y="0"/>
          <a:chExt cx="0" cy="0"/>
        </a:xfrm>
      </p:grpSpPr>
      <p:sp>
        <p:nvSpPr>
          <p:cNvPr id="239" name="Google Shape;239;g2ce4268853e_1_97"/>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0" name="Google Shape;240;g2ce4268853e_1_97"/>
          <p:cNvSpPr txBox="1">
            <a:spLocks noGrp="1"/>
          </p:cNvSpPr>
          <p:nvPr>
            <p:ph type="body" idx="1"/>
          </p:nvPr>
        </p:nvSpPr>
        <p:spPr>
          <a:xfrm>
            <a:off x="6204163" y="1412875"/>
            <a:ext cx="5256000" cy="4860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1" name="Google Shape;241;g2ce4268853e_1_97"/>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2" name="Google Shape;242;g2ce4268853e_1_97"/>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3" name="Google Shape;243;g2ce4268853e_1_97"/>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244" name="Google Shape;244;g2ce4268853e_1_97"/>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245" name="Google Shape;245;g2ce4268853e_1_97"/>
          <p:cNvSpPr>
            <a:spLocks noGrp="1"/>
          </p:cNvSpPr>
          <p:nvPr>
            <p:ph type="pic" idx="2"/>
          </p:nvPr>
        </p:nvSpPr>
        <p:spPr>
          <a:xfrm>
            <a:off x="731838" y="1412875"/>
            <a:ext cx="5040000" cy="4860000"/>
          </a:xfrm>
          <a:prstGeom prst="rect">
            <a:avLst/>
          </a:prstGeom>
          <a:noFill/>
          <a:ln>
            <a:noFill/>
          </a:ln>
        </p:spPr>
      </p:sp>
    </p:spTree>
  </p:cSld>
  <p:clrMapOvr>
    <a:masterClrMapping/>
  </p:clrMapOvr>
  <p:extLst>
    <p:ext uri="{DCECCB84-F9BA-43D5-87BE-67443E8EF086}">
      <p15:sldGuideLst xmlns:p15="http://schemas.microsoft.com/office/powerpoint/2012/main">
        <p15:guide id="1" orient="horz" pos="395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chlussfolie">
  <p:cSld name="Schlussfolie">
    <p:bg>
      <p:bgPr>
        <a:solidFill>
          <a:schemeClr val="lt1"/>
        </a:solidFill>
        <a:effectLst/>
      </p:bgPr>
    </p:bg>
    <p:spTree>
      <p:nvGrpSpPr>
        <p:cNvPr id="1" name="Shape 29"/>
        <p:cNvGrpSpPr/>
        <p:nvPr/>
      </p:nvGrpSpPr>
      <p:grpSpPr>
        <a:xfrm>
          <a:off x="0" y="0"/>
          <a:ext cx="0" cy="0"/>
          <a:chOff x="0" y="0"/>
          <a:chExt cx="0" cy="0"/>
        </a:xfrm>
      </p:grpSpPr>
      <p:sp>
        <p:nvSpPr>
          <p:cNvPr id="30" name="Google Shape;30;p19"/>
          <p:cNvSpPr txBox="1">
            <a:spLocks noGrp="1"/>
          </p:cNvSpPr>
          <p:nvPr>
            <p:ph type="body" idx="1"/>
          </p:nvPr>
        </p:nvSpPr>
        <p:spPr>
          <a:xfrm>
            <a:off x="731837" y="2135492"/>
            <a:ext cx="10728325" cy="3960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dk1"/>
              </a:buClr>
              <a:buSzPts val="1800"/>
              <a:buNone/>
              <a:defRPr>
                <a:solidFill>
                  <a:schemeClr val="dk1"/>
                </a:solidFill>
              </a:defRPr>
            </a:lvl1pPr>
            <a:lvl2pPr marL="914400" lvl="1" indent="-228600" algn="l">
              <a:lnSpc>
                <a:spcPct val="100000"/>
              </a:lnSpc>
              <a:spcBef>
                <a:spcPts val="500"/>
              </a:spcBef>
              <a:spcAft>
                <a:spcPts val="0"/>
              </a:spcAft>
              <a:buClr>
                <a:schemeClr val="lt1"/>
              </a:buClr>
              <a:buSzPts val="1800"/>
              <a:buNone/>
              <a:defRPr>
                <a:solidFill>
                  <a:schemeClr val="lt1"/>
                </a:solidFill>
              </a:defRPr>
            </a:lvl2pPr>
            <a:lvl3pPr marL="1371600" lvl="2" indent="-228600" algn="l">
              <a:lnSpc>
                <a:spcPct val="100000"/>
              </a:lnSpc>
              <a:spcBef>
                <a:spcPts val="500"/>
              </a:spcBef>
              <a:spcAft>
                <a:spcPts val="0"/>
              </a:spcAft>
              <a:buClr>
                <a:schemeClr val="lt1"/>
              </a:buClr>
              <a:buSzPts val="1800"/>
              <a:buNone/>
              <a:defRPr>
                <a:solidFill>
                  <a:schemeClr val="lt1"/>
                </a:solidFill>
              </a:defRPr>
            </a:lvl3pPr>
            <a:lvl4pPr marL="1828800" lvl="3" indent="-228600" algn="l">
              <a:lnSpc>
                <a:spcPct val="100000"/>
              </a:lnSpc>
              <a:spcBef>
                <a:spcPts val="500"/>
              </a:spcBef>
              <a:spcAft>
                <a:spcPts val="0"/>
              </a:spcAft>
              <a:buClr>
                <a:schemeClr val="lt1"/>
              </a:buClr>
              <a:buSzPts val="1800"/>
              <a:buNone/>
              <a:defRPr>
                <a:solidFill>
                  <a:schemeClr val="lt1"/>
                </a:solidFill>
              </a:defRPr>
            </a:lvl4pPr>
            <a:lvl5pPr marL="2286000" lvl="4" indent="-228600" algn="l">
              <a:lnSpc>
                <a:spcPct val="100000"/>
              </a:lnSpc>
              <a:spcBef>
                <a:spcPts val="50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 name="Google Shape;31;p19"/>
          <p:cNvSpPr>
            <a:spLocks noGrp="1"/>
          </p:cNvSpPr>
          <p:nvPr>
            <p:ph type="pic" idx="2"/>
          </p:nvPr>
        </p:nvSpPr>
        <p:spPr>
          <a:xfrm>
            <a:off x="10200163" y="6489088"/>
            <a:ext cx="1260000" cy="180000"/>
          </a:xfrm>
          <a:prstGeom prst="rect">
            <a:avLst/>
          </a:prstGeom>
          <a:noFill/>
          <a:ln>
            <a:noFill/>
          </a:ln>
        </p:spPr>
      </p:sp>
      <p:pic>
        <p:nvPicPr>
          <p:cNvPr id="32" name="Google Shape;32;p19"/>
          <p:cNvPicPr preferRelativeResize="0"/>
          <p:nvPr/>
        </p:nvPicPr>
        <p:blipFill rotWithShape="1">
          <a:blip r:embed="rId2">
            <a:alphaModFix/>
          </a:blip>
          <a:srcRect/>
          <a:stretch/>
        </p:blipFill>
        <p:spPr>
          <a:xfrm>
            <a:off x="731838" y="360538"/>
            <a:ext cx="1765565" cy="288000"/>
          </a:xfrm>
          <a:prstGeom prst="rect">
            <a:avLst/>
          </a:prstGeom>
          <a:noFill/>
          <a:ln>
            <a:noFill/>
          </a:ln>
        </p:spPr>
      </p:pic>
    </p:spTree>
  </p:cSld>
  <p:clrMapOvr>
    <a:masterClrMapping/>
  </p:clrMapOvr>
  <p:extLst>
    <p:ext uri="{DCECCB84-F9BA-43D5-87BE-67443E8EF086}">
      <p15:sldGuideLst xmlns:p15="http://schemas.microsoft.com/office/powerpoint/2012/main">
        <p15:guide id="1" pos="6698">
          <p15:clr>
            <a:srgbClr val="FBAE40"/>
          </p15:clr>
        </p15:guide>
        <p15:guide id="2" orient="horz" pos="640">
          <p15:clr>
            <a:srgbClr val="FBAE40"/>
          </p15:clr>
        </p15:guide>
        <p15:guide id="3" orient="horz" pos="3952">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Inhalt 2 Bilder">
  <p:cSld name="Inhalt 2 Bilder">
    <p:spTree>
      <p:nvGrpSpPr>
        <p:cNvPr id="1" name="Shape 246"/>
        <p:cNvGrpSpPr/>
        <p:nvPr/>
      </p:nvGrpSpPr>
      <p:grpSpPr>
        <a:xfrm>
          <a:off x="0" y="0"/>
          <a:ext cx="0" cy="0"/>
          <a:chOff x="0" y="0"/>
          <a:chExt cx="0" cy="0"/>
        </a:xfrm>
      </p:grpSpPr>
      <p:sp>
        <p:nvSpPr>
          <p:cNvPr id="247" name="Google Shape;247;g2ce4268853e_1_105"/>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8" name="Google Shape;248;g2ce4268853e_1_105"/>
          <p:cNvSpPr txBox="1">
            <a:spLocks noGrp="1"/>
          </p:cNvSpPr>
          <p:nvPr>
            <p:ph type="body" idx="1"/>
          </p:nvPr>
        </p:nvSpPr>
        <p:spPr>
          <a:xfrm>
            <a:off x="731836" y="5121800"/>
            <a:ext cx="5255999" cy="1152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9" name="Google Shape;249;g2ce4268853e_1_105"/>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0" name="Google Shape;250;g2ce4268853e_1_105"/>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1" name="Google Shape;251;g2ce4268853e_1_105"/>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252" name="Google Shape;252;g2ce4268853e_1_105"/>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253" name="Google Shape;253;g2ce4268853e_1_105"/>
          <p:cNvSpPr>
            <a:spLocks noGrp="1"/>
          </p:cNvSpPr>
          <p:nvPr>
            <p:ph type="pic" idx="2"/>
          </p:nvPr>
        </p:nvSpPr>
        <p:spPr>
          <a:xfrm>
            <a:off x="731838" y="1412875"/>
            <a:ext cx="5256000" cy="3420000"/>
          </a:xfrm>
          <a:prstGeom prst="rect">
            <a:avLst/>
          </a:prstGeom>
          <a:noFill/>
          <a:ln>
            <a:noFill/>
          </a:ln>
        </p:spPr>
      </p:sp>
      <p:sp>
        <p:nvSpPr>
          <p:cNvPr id="254" name="Google Shape;254;g2ce4268853e_1_105"/>
          <p:cNvSpPr>
            <a:spLocks noGrp="1"/>
          </p:cNvSpPr>
          <p:nvPr>
            <p:ph type="pic" idx="3"/>
          </p:nvPr>
        </p:nvSpPr>
        <p:spPr>
          <a:xfrm>
            <a:off x="6204162" y="1412875"/>
            <a:ext cx="5256000" cy="3420000"/>
          </a:xfrm>
          <a:prstGeom prst="rect">
            <a:avLst/>
          </a:prstGeom>
          <a:noFill/>
          <a:ln>
            <a:noFill/>
          </a:ln>
        </p:spPr>
      </p:sp>
      <p:sp>
        <p:nvSpPr>
          <p:cNvPr id="255" name="Google Shape;255;g2ce4268853e_1_105"/>
          <p:cNvSpPr txBox="1">
            <a:spLocks noGrp="1"/>
          </p:cNvSpPr>
          <p:nvPr>
            <p:ph type="body" idx="4"/>
          </p:nvPr>
        </p:nvSpPr>
        <p:spPr>
          <a:xfrm>
            <a:off x="6204162" y="5121800"/>
            <a:ext cx="5256001" cy="1152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3952">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nhalt 3 Bilder">
  <p:cSld name="Inhalt 3 Bilder">
    <p:spTree>
      <p:nvGrpSpPr>
        <p:cNvPr id="1" name="Shape 256"/>
        <p:cNvGrpSpPr/>
        <p:nvPr/>
      </p:nvGrpSpPr>
      <p:grpSpPr>
        <a:xfrm>
          <a:off x="0" y="0"/>
          <a:ext cx="0" cy="0"/>
          <a:chOff x="0" y="0"/>
          <a:chExt cx="0" cy="0"/>
        </a:xfrm>
      </p:grpSpPr>
      <p:sp>
        <p:nvSpPr>
          <p:cNvPr id="257" name="Google Shape;257;g2ce4268853e_1_115"/>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8" name="Google Shape;258;g2ce4268853e_1_115"/>
          <p:cNvSpPr txBox="1">
            <a:spLocks noGrp="1"/>
          </p:cNvSpPr>
          <p:nvPr>
            <p:ph type="body" idx="1"/>
          </p:nvPr>
        </p:nvSpPr>
        <p:spPr>
          <a:xfrm>
            <a:off x="731836" y="4166439"/>
            <a:ext cx="10728327" cy="2124401"/>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9" name="Google Shape;259;g2ce4268853e_1_115"/>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0" name="Google Shape;260;g2ce4268853e_1_115"/>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1" name="Google Shape;261;g2ce4268853e_1_115"/>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262" name="Google Shape;262;g2ce4268853e_1_115"/>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263" name="Google Shape;263;g2ce4268853e_1_115"/>
          <p:cNvSpPr>
            <a:spLocks noGrp="1"/>
          </p:cNvSpPr>
          <p:nvPr>
            <p:ph type="pic" idx="2"/>
          </p:nvPr>
        </p:nvSpPr>
        <p:spPr>
          <a:xfrm>
            <a:off x="731838" y="1412875"/>
            <a:ext cx="3420000" cy="2484000"/>
          </a:xfrm>
          <a:prstGeom prst="rect">
            <a:avLst/>
          </a:prstGeom>
          <a:noFill/>
          <a:ln>
            <a:noFill/>
          </a:ln>
        </p:spPr>
      </p:sp>
      <p:sp>
        <p:nvSpPr>
          <p:cNvPr id="264" name="Google Shape;264;g2ce4268853e_1_115"/>
          <p:cNvSpPr>
            <a:spLocks noGrp="1"/>
          </p:cNvSpPr>
          <p:nvPr>
            <p:ph type="pic" idx="3"/>
          </p:nvPr>
        </p:nvSpPr>
        <p:spPr>
          <a:xfrm>
            <a:off x="8040162" y="1414800"/>
            <a:ext cx="3420000" cy="2484000"/>
          </a:xfrm>
          <a:prstGeom prst="rect">
            <a:avLst/>
          </a:prstGeom>
          <a:noFill/>
          <a:ln>
            <a:noFill/>
          </a:ln>
        </p:spPr>
      </p:sp>
      <p:sp>
        <p:nvSpPr>
          <p:cNvPr id="265" name="Google Shape;265;g2ce4268853e_1_115"/>
          <p:cNvSpPr>
            <a:spLocks noGrp="1"/>
          </p:cNvSpPr>
          <p:nvPr>
            <p:ph type="pic" idx="4"/>
          </p:nvPr>
        </p:nvSpPr>
        <p:spPr>
          <a:xfrm>
            <a:off x="4385999" y="1414800"/>
            <a:ext cx="3420000" cy="2484000"/>
          </a:xfrm>
          <a:prstGeom prst="rect">
            <a:avLst/>
          </a:prstGeom>
          <a:noFill/>
          <a:ln>
            <a:noFill/>
          </a:ln>
        </p:spPr>
      </p:sp>
    </p:spTree>
  </p:cSld>
  <p:clrMapOvr>
    <a:masterClrMapping/>
  </p:clrMapOvr>
  <p:extLst>
    <p:ext uri="{DCECCB84-F9BA-43D5-87BE-67443E8EF086}">
      <p15:sldGuideLst xmlns:p15="http://schemas.microsoft.com/office/powerpoint/2012/main">
        <p15:guide id="1" orient="horz" pos="3952">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nhalt Tabelle">
  <p:cSld name="Inhalt Tabelle">
    <p:spTree>
      <p:nvGrpSpPr>
        <p:cNvPr id="1" name="Shape 266"/>
        <p:cNvGrpSpPr/>
        <p:nvPr/>
      </p:nvGrpSpPr>
      <p:grpSpPr>
        <a:xfrm>
          <a:off x="0" y="0"/>
          <a:ext cx="0" cy="0"/>
          <a:chOff x="0" y="0"/>
          <a:chExt cx="0" cy="0"/>
        </a:xfrm>
      </p:grpSpPr>
      <p:sp>
        <p:nvSpPr>
          <p:cNvPr id="267" name="Google Shape;267;g2ce4268853e_1_125"/>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8" name="Google Shape;268;g2ce4268853e_1_125"/>
          <p:cNvSpPr txBox="1">
            <a:spLocks noGrp="1"/>
          </p:cNvSpPr>
          <p:nvPr>
            <p:ph type="body" idx="1"/>
          </p:nvPr>
        </p:nvSpPr>
        <p:spPr>
          <a:xfrm>
            <a:off x="731837" y="1412875"/>
            <a:ext cx="10728325" cy="396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800"/>
              <a:buNone/>
              <a:defRPr b="1"/>
            </a:lvl1pPr>
            <a:lvl2pPr marL="914400" lvl="1" indent="-228600" algn="l">
              <a:lnSpc>
                <a:spcPct val="100000"/>
              </a:lnSpc>
              <a:spcBef>
                <a:spcPts val="500"/>
              </a:spcBef>
              <a:spcAft>
                <a:spcPts val="0"/>
              </a:spcAft>
              <a:buClr>
                <a:schemeClr val="dk1"/>
              </a:buClr>
              <a:buSzPts val="1800"/>
              <a:buNone/>
              <a:defRPr b="1"/>
            </a:lvl2pPr>
            <a:lvl3pPr marL="1371600" lvl="2" indent="-228600" algn="l">
              <a:lnSpc>
                <a:spcPct val="100000"/>
              </a:lnSpc>
              <a:spcBef>
                <a:spcPts val="500"/>
              </a:spcBef>
              <a:spcAft>
                <a:spcPts val="0"/>
              </a:spcAft>
              <a:buClr>
                <a:schemeClr val="dk1"/>
              </a:buClr>
              <a:buSzPts val="1800"/>
              <a:buNone/>
              <a:defRPr b="1"/>
            </a:lvl3pPr>
            <a:lvl4pPr marL="1828800" lvl="3" indent="-228600" algn="l">
              <a:lnSpc>
                <a:spcPct val="100000"/>
              </a:lnSpc>
              <a:spcBef>
                <a:spcPts val="500"/>
              </a:spcBef>
              <a:spcAft>
                <a:spcPts val="0"/>
              </a:spcAft>
              <a:buClr>
                <a:schemeClr val="dk1"/>
              </a:buClr>
              <a:buSzPts val="1800"/>
              <a:buNone/>
              <a:defRPr b="1"/>
            </a:lvl4pPr>
            <a:lvl5pPr marL="2286000" lvl="4" indent="-228600" algn="l">
              <a:lnSpc>
                <a:spcPct val="100000"/>
              </a:lnSpc>
              <a:spcBef>
                <a:spcPts val="500"/>
              </a:spcBef>
              <a:spcAft>
                <a:spcPts val="0"/>
              </a:spcAft>
              <a:buClr>
                <a:schemeClr val="dk1"/>
              </a:buClr>
              <a:buSzPts val="1800"/>
              <a:buNone/>
              <a:defRPr b="1"/>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9" name="Google Shape;269;g2ce4268853e_1_125"/>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0" name="Google Shape;270;g2ce4268853e_1_125"/>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1" name="Google Shape;271;g2ce4268853e_1_125"/>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272" name="Google Shape;272;g2ce4268853e_1_125"/>
          <p:cNvPicPr preferRelativeResize="0"/>
          <p:nvPr/>
        </p:nvPicPr>
        <p:blipFill rotWithShape="1">
          <a:blip r:embed="rId2">
            <a:alphaModFix/>
          </a:blip>
          <a:srcRect/>
          <a:stretch/>
        </p:blipFill>
        <p:spPr>
          <a:xfrm>
            <a:off x="731837" y="6507088"/>
            <a:ext cx="984462" cy="16200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3952">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el und Inhalt" type="obj">
  <p:cSld name="OBJECT">
    <p:spTree>
      <p:nvGrpSpPr>
        <p:cNvPr id="1" name="Shape 279"/>
        <p:cNvGrpSpPr/>
        <p:nvPr/>
      </p:nvGrpSpPr>
      <p:grpSpPr>
        <a:xfrm>
          <a:off x="0" y="0"/>
          <a:ext cx="0" cy="0"/>
          <a:chOff x="0" y="0"/>
          <a:chExt cx="0" cy="0"/>
        </a:xfrm>
      </p:grpSpPr>
      <p:sp>
        <p:nvSpPr>
          <p:cNvPr id="280" name="Google Shape;280;g2d0e9344763_2_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1" name="Google Shape;281;g2d0e9344763_2_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2" name="Google Shape;282;g2d0e9344763_2_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3" name="Google Shape;283;g2d0e9344763_2_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4" name="Google Shape;284;g2d0e9344763_2_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elfolie" type="title">
  <p:cSld name="TITLE">
    <p:spTree>
      <p:nvGrpSpPr>
        <p:cNvPr id="1" name="Shape 285"/>
        <p:cNvGrpSpPr/>
        <p:nvPr/>
      </p:nvGrpSpPr>
      <p:grpSpPr>
        <a:xfrm>
          <a:off x="0" y="0"/>
          <a:ext cx="0" cy="0"/>
          <a:chOff x="0" y="0"/>
          <a:chExt cx="0" cy="0"/>
        </a:xfrm>
      </p:grpSpPr>
      <p:sp>
        <p:nvSpPr>
          <p:cNvPr id="286" name="Google Shape;286;g2d0e9344763_2_1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7" name="Google Shape;287;g2d0e9344763_2_1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88" name="Google Shape;288;g2d0e9344763_2_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9" name="Google Shape;289;g2d0e9344763_2_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0" name="Google Shape;290;g2d0e9344763_2_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Abschnitts-&#10;überschrift" type="secHead">
  <p:cSld name="SECTION_HEADER">
    <p:spTree>
      <p:nvGrpSpPr>
        <p:cNvPr id="1" name="Shape 291"/>
        <p:cNvGrpSpPr/>
        <p:nvPr/>
      </p:nvGrpSpPr>
      <p:grpSpPr>
        <a:xfrm>
          <a:off x="0" y="0"/>
          <a:ext cx="0" cy="0"/>
          <a:chOff x="0" y="0"/>
          <a:chExt cx="0" cy="0"/>
        </a:xfrm>
      </p:grpSpPr>
      <p:sp>
        <p:nvSpPr>
          <p:cNvPr id="292" name="Google Shape;292;g2d0e9344763_2_18"/>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3" name="Google Shape;293;g2d0e9344763_2_18"/>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757575"/>
              </a:buClr>
              <a:buSzPts val="2400"/>
              <a:buNone/>
              <a:defRPr sz="2400">
                <a:solidFill>
                  <a:srgbClr val="757575"/>
                </a:solidFill>
              </a:defRPr>
            </a:lvl1pPr>
            <a:lvl2pPr marL="914400" lvl="1" indent="-228600" algn="l">
              <a:lnSpc>
                <a:spcPct val="90000"/>
              </a:lnSpc>
              <a:spcBef>
                <a:spcPts val="500"/>
              </a:spcBef>
              <a:spcAft>
                <a:spcPts val="0"/>
              </a:spcAft>
              <a:buClr>
                <a:srgbClr val="757575"/>
              </a:buClr>
              <a:buSzPts val="2000"/>
              <a:buNone/>
              <a:defRPr sz="2000">
                <a:solidFill>
                  <a:srgbClr val="757575"/>
                </a:solidFill>
              </a:defRPr>
            </a:lvl2pPr>
            <a:lvl3pPr marL="1371600" lvl="2" indent="-228600" algn="l">
              <a:lnSpc>
                <a:spcPct val="90000"/>
              </a:lnSpc>
              <a:spcBef>
                <a:spcPts val="500"/>
              </a:spcBef>
              <a:spcAft>
                <a:spcPts val="0"/>
              </a:spcAft>
              <a:buClr>
                <a:srgbClr val="757575"/>
              </a:buClr>
              <a:buSzPts val="1800"/>
              <a:buNone/>
              <a:defRPr sz="1800">
                <a:solidFill>
                  <a:srgbClr val="757575"/>
                </a:solidFill>
              </a:defRPr>
            </a:lvl3pPr>
            <a:lvl4pPr marL="1828800" lvl="3" indent="-228600" algn="l">
              <a:lnSpc>
                <a:spcPct val="90000"/>
              </a:lnSpc>
              <a:spcBef>
                <a:spcPts val="500"/>
              </a:spcBef>
              <a:spcAft>
                <a:spcPts val="0"/>
              </a:spcAft>
              <a:buClr>
                <a:srgbClr val="757575"/>
              </a:buClr>
              <a:buSzPts val="1600"/>
              <a:buNone/>
              <a:defRPr sz="1600">
                <a:solidFill>
                  <a:srgbClr val="757575"/>
                </a:solidFill>
              </a:defRPr>
            </a:lvl4pPr>
            <a:lvl5pPr marL="2286000" lvl="4" indent="-228600" algn="l">
              <a:lnSpc>
                <a:spcPct val="90000"/>
              </a:lnSpc>
              <a:spcBef>
                <a:spcPts val="500"/>
              </a:spcBef>
              <a:spcAft>
                <a:spcPts val="0"/>
              </a:spcAft>
              <a:buClr>
                <a:srgbClr val="757575"/>
              </a:buClr>
              <a:buSzPts val="1600"/>
              <a:buNone/>
              <a:defRPr sz="1600">
                <a:solidFill>
                  <a:srgbClr val="757575"/>
                </a:solidFill>
              </a:defRPr>
            </a:lvl5pPr>
            <a:lvl6pPr marL="2743200" lvl="5" indent="-228600" algn="l">
              <a:lnSpc>
                <a:spcPct val="90000"/>
              </a:lnSpc>
              <a:spcBef>
                <a:spcPts val="500"/>
              </a:spcBef>
              <a:spcAft>
                <a:spcPts val="0"/>
              </a:spcAft>
              <a:buClr>
                <a:srgbClr val="757575"/>
              </a:buClr>
              <a:buSzPts val="1600"/>
              <a:buNone/>
              <a:defRPr sz="1600">
                <a:solidFill>
                  <a:srgbClr val="757575"/>
                </a:solidFill>
              </a:defRPr>
            </a:lvl6pPr>
            <a:lvl7pPr marL="3200400" lvl="6" indent="-228600" algn="l">
              <a:lnSpc>
                <a:spcPct val="90000"/>
              </a:lnSpc>
              <a:spcBef>
                <a:spcPts val="500"/>
              </a:spcBef>
              <a:spcAft>
                <a:spcPts val="0"/>
              </a:spcAft>
              <a:buClr>
                <a:srgbClr val="757575"/>
              </a:buClr>
              <a:buSzPts val="1600"/>
              <a:buNone/>
              <a:defRPr sz="1600">
                <a:solidFill>
                  <a:srgbClr val="757575"/>
                </a:solidFill>
              </a:defRPr>
            </a:lvl7pPr>
            <a:lvl8pPr marL="3657600" lvl="7" indent="-228600" algn="l">
              <a:lnSpc>
                <a:spcPct val="90000"/>
              </a:lnSpc>
              <a:spcBef>
                <a:spcPts val="500"/>
              </a:spcBef>
              <a:spcAft>
                <a:spcPts val="0"/>
              </a:spcAft>
              <a:buClr>
                <a:srgbClr val="757575"/>
              </a:buClr>
              <a:buSzPts val="1600"/>
              <a:buNone/>
              <a:defRPr sz="1600">
                <a:solidFill>
                  <a:srgbClr val="757575"/>
                </a:solidFill>
              </a:defRPr>
            </a:lvl8pPr>
            <a:lvl9pPr marL="4114800" lvl="8" indent="-228600" algn="l">
              <a:lnSpc>
                <a:spcPct val="90000"/>
              </a:lnSpc>
              <a:spcBef>
                <a:spcPts val="500"/>
              </a:spcBef>
              <a:spcAft>
                <a:spcPts val="0"/>
              </a:spcAft>
              <a:buClr>
                <a:srgbClr val="757575"/>
              </a:buClr>
              <a:buSzPts val="1600"/>
              <a:buNone/>
              <a:defRPr sz="1600">
                <a:solidFill>
                  <a:srgbClr val="757575"/>
                </a:solidFill>
              </a:defRPr>
            </a:lvl9pPr>
          </a:lstStyle>
          <a:p>
            <a:endParaRPr/>
          </a:p>
        </p:txBody>
      </p:sp>
      <p:sp>
        <p:nvSpPr>
          <p:cNvPr id="294" name="Google Shape;294;g2d0e9344763_2_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5" name="Google Shape;295;g2d0e9344763_2_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6" name="Google Shape;296;g2d0e9344763_2_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Zwei Inhalte" type="twoObj">
  <p:cSld name="TWO_OBJECTS">
    <p:spTree>
      <p:nvGrpSpPr>
        <p:cNvPr id="1" name="Shape 297"/>
        <p:cNvGrpSpPr/>
        <p:nvPr/>
      </p:nvGrpSpPr>
      <p:grpSpPr>
        <a:xfrm>
          <a:off x="0" y="0"/>
          <a:ext cx="0" cy="0"/>
          <a:chOff x="0" y="0"/>
          <a:chExt cx="0" cy="0"/>
        </a:xfrm>
      </p:grpSpPr>
      <p:sp>
        <p:nvSpPr>
          <p:cNvPr id="298" name="Google Shape;298;g2d0e9344763_2_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9" name="Google Shape;299;g2d0e9344763_2_2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0" name="Google Shape;300;g2d0e9344763_2_2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1" name="Google Shape;301;g2d0e9344763_2_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2" name="Google Shape;302;g2d0e9344763_2_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3" name="Google Shape;303;g2d0e9344763_2_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Vergleich" type="twoTxTwoObj">
  <p:cSld name="TWO_OBJECTS_WITH_TEXT">
    <p:spTree>
      <p:nvGrpSpPr>
        <p:cNvPr id="1" name="Shape 304"/>
        <p:cNvGrpSpPr/>
        <p:nvPr/>
      </p:nvGrpSpPr>
      <p:grpSpPr>
        <a:xfrm>
          <a:off x="0" y="0"/>
          <a:ext cx="0" cy="0"/>
          <a:chOff x="0" y="0"/>
          <a:chExt cx="0" cy="0"/>
        </a:xfrm>
      </p:grpSpPr>
      <p:sp>
        <p:nvSpPr>
          <p:cNvPr id="305" name="Google Shape;305;g2d0e9344763_2_3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6" name="Google Shape;306;g2d0e9344763_2_3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07" name="Google Shape;307;g2d0e9344763_2_3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8" name="Google Shape;308;g2d0e9344763_2_3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09" name="Google Shape;309;g2d0e9344763_2_3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0" name="Google Shape;310;g2d0e9344763_2_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1" name="Google Shape;311;g2d0e9344763_2_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2" name="Google Shape;312;g2d0e9344763_2_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Nur Titel" type="titleOnly">
  <p:cSld name="TITLE_ONLY">
    <p:spTree>
      <p:nvGrpSpPr>
        <p:cNvPr id="1" name="Shape 313"/>
        <p:cNvGrpSpPr/>
        <p:nvPr/>
      </p:nvGrpSpPr>
      <p:grpSpPr>
        <a:xfrm>
          <a:off x="0" y="0"/>
          <a:ext cx="0" cy="0"/>
          <a:chOff x="0" y="0"/>
          <a:chExt cx="0" cy="0"/>
        </a:xfrm>
      </p:grpSpPr>
      <p:sp>
        <p:nvSpPr>
          <p:cNvPr id="314" name="Google Shape;314;g2d0e9344763_2_4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5" name="Google Shape;315;g2d0e9344763_2_4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6" name="Google Shape;316;g2d0e9344763_2_4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7" name="Google Shape;317;g2d0e9344763_2_4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Leer" type="blank">
  <p:cSld name="BLANK">
    <p:spTree>
      <p:nvGrpSpPr>
        <p:cNvPr id="1" name="Shape 318"/>
        <p:cNvGrpSpPr/>
        <p:nvPr/>
      </p:nvGrpSpPr>
      <p:grpSpPr>
        <a:xfrm>
          <a:off x="0" y="0"/>
          <a:ext cx="0" cy="0"/>
          <a:chOff x="0" y="0"/>
          <a:chExt cx="0" cy="0"/>
        </a:xfrm>
      </p:grpSpPr>
      <p:sp>
        <p:nvSpPr>
          <p:cNvPr id="319" name="Google Shape;319;g2d0e9344763_2_4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0" name="Google Shape;320;g2d0e9344763_2_4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1" name="Google Shape;321;g2d0e9344763_2_4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elfolie 02">
  <p:cSld name="Titelfolie 02">
    <p:spTree>
      <p:nvGrpSpPr>
        <p:cNvPr id="1" name="Shape 33"/>
        <p:cNvGrpSpPr/>
        <p:nvPr/>
      </p:nvGrpSpPr>
      <p:grpSpPr>
        <a:xfrm>
          <a:off x="0" y="0"/>
          <a:ext cx="0" cy="0"/>
          <a:chOff x="0" y="0"/>
          <a:chExt cx="0" cy="0"/>
        </a:xfrm>
      </p:grpSpPr>
      <p:sp>
        <p:nvSpPr>
          <p:cNvPr id="34" name="Google Shape;34;p20"/>
          <p:cNvSpPr>
            <a:spLocks noGrp="1"/>
          </p:cNvSpPr>
          <p:nvPr>
            <p:ph type="pic" idx="2"/>
          </p:nvPr>
        </p:nvSpPr>
        <p:spPr>
          <a:xfrm>
            <a:off x="731838" y="1016000"/>
            <a:ext cx="10728325" cy="5256000"/>
          </a:xfrm>
          <a:prstGeom prst="rect">
            <a:avLst/>
          </a:prstGeom>
          <a:noFill/>
          <a:ln>
            <a:noFill/>
          </a:ln>
        </p:spPr>
      </p:sp>
      <p:sp>
        <p:nvSpPr>
          <p:cNvPr id="35" name="Google Shape;35;p20"/>
          <p:cNvSpPr txBox="1">
            <a:spLocks noGrp="1"/>
          </p:cNvSpPr>
          <p:nvPr>
            <p:ph type="ctrTitle"/>
          </p:nvPr>
        </p:nvSpPr>
        <p:spPr>
          <a:xfrm>
            <a:off x="6504000" y="2957494"/>
            <a:ext cx="5688000" cy="2268000"/>
          </a:xfrm>
          <a:prstGeom prst="rect">
            <a:avLst/>
          </a:prstGeom>
          <a:solidFill>
            <a:schemeClr val="accent6"/>
          </a:solidFill>
          <a:ln>
            <a:noFill/>
          </a:ln>
        </p:spPr>
        <p:txBody>
          <a:bodyPr spcFirstLastPara="1" wrap="square" lIns="324000" tIns="25200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36" name="Google Shape;36;p20"/>
          <p:cNvPicPr preferRelativeResize="0"/>
          <p:nvPr/>
        </p:nvPicPr>
        <p:blipFill rotWithShape="1">
          <a:blip r:embed="rId2">
            <a:alphaModFix/>
          </a:blip>
          <a:srcRect/>
          <a:stretch/>
        </p:blipFill>
        <p:spPr>
          <a:xfrm>
            <a:off x="731838" y="360538"/>
            <a:ext cx="1765565" cy="288000"/>
          </a:xfrm>
          <a:prstGeom prst="rect">
            <a:avLst/>
          </a:prstGeom>
          <a:noFill/>
          <a:ln>
            <a:noFill/>
          </a:ln>
        </p:spPr>
      </p:pic>
      <p:sp>
        <p:nvSpPr>
          <p:cNvPr id="37" name="Google Shape;37;p20"/>
          <p:cNvSpPr txBox="1">
            <a:spLocks noGrp="1"/>
          </p:cNvSpPr>
          <p:nvPr>
            <p:ph type="body" idx="1"/>
          </p:nvPr>
        </p:nvSpPr>
        <p:spPr>
          <a:xfrm>
            <a:off x="6845210" y="4639666"/>
            <a:ext cx="4320000" cy="468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lt1"/>
              </a:buClr>
              <a:buSzPts val="1800"/>
              <a:buNone/>
              <a:defRPr>
                <a:solidFill>
                  <a:schemeClr val="lt1"/>
                </a:solidFill>
              </a:defRPr>
            </a:lvl1pPr>
            <a:lvl2pPr marL="914400" lvl="1" indent="-228600" algn="l">
              <a:lnSpc>
                <a:spcPct val="100000"/>
              </a:lnSpc>
              <a:spcBef>
                <a:spcPts val="0"/>
              </a:spcBef>
              <a:spcAft>
                <a:spcPts val="0"/>
              </a:spcAft>
              <a:buClr>
                <a:schemeClr val="lt1"/>
              </a:buClr>
              <a:buSzPts val="1800"/>
              <a:buNone/>
              <a:defRPr>
                <a:solidFill>
                  <a:schemeClr val="lt1"/>
                </a:solidFill>
              </a:defRPr>
            </a:lvl2pPr>
            <a:lvl3pPr marL="1371600" lvl="2" indent="-228600" algn="l">
              <a:lnSpc>
                <a:spcPct val="100000"/>
              </a:lnSpc>
              <a:spcBef>
                <a:spcPts val="0"/>
              </a:spcBef>
              <a:spcAft>
                <a:spcPts val="0"/>
              </a:spcAft>
              <a:buClr>
                <a:schemeClr val="lt1"/>
              </a:buClr>
              <a:buSzPts val="1800"/>
              <a:buNone/>
              <a:defRPr>
                <a:solidFill>
                  <a:schemeClr val="lt1"/>
                </a:solidFill>
              </a:defRPr>
            </a:lvl3pPr>
            <a:lvl4pPr marL="1828800" lvl="3" indent="-228600" algn="l">
              <a:lnSpc>
                <a:spcPct val="100000"/>
              </a:lnSpc>
              <a:spcBef>
                <a:spcPts val="0"/>
              </a:spcBef>
              <a:spcAft>
                <a:spcPts val="0"/>
              </a:spcAft>
              <a:buClr>
                <a:schemeClr val="lt1"/>
              </a:buClr>
              <a:buSzPts val="1800"/>
              <a:buNone/>
              <a:defRPr>
                <a:solidFill>
                  <a:schemeClr val="lt1"/>
                </a:solidFill>
              </a:defRPr>
            </a:lvl4pPr>
            <a:lvl5pPr marL="2286000" lvl="4" indent="-228600" algn="l">
              <a:lnSpc>
                <a:spcPct val="100000"/>
              </a:lnSpc>
              <a:spcBef>
                <a:spcPts val="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20"/>
          <p:cNvSpPr>
            <a:spLocks noGrp="1"/>
          </p:cNvSpPr>
          <p:nvPr>
            <p:ph type="pic" idx="3"/>
          </p:nvPr>
        </p:nvSpPr>
        <p:spPr>
          <a:xfrm>
            <a:off x="10200163" y="6489088"/>
            <a:ext cx="1260000" cy="180000"/>
          </a:xfrm>
          <a:prstGeom prst="rect">
            <a:avLst/>
          </a:prstGeom>
          <a:noFill/>
          <a:ln>
            <a:noFill/>
          </a:ln>
        </p:spPr>
      </p:sp>
      <p:sp>
        <p:nvSpPr>
          <p:cNvPr id="39" name="Google Shape;39;p20"/>
          <p:cNvSpPr txBox="1">
            <a:spLocks noGrp="1"/>
          </p:cNvSpPr>
          <p:nvPr>
            <p:ph type="body" idx="4"/>
          </p:nvPr>
        </p:nvSpPr>
        <p:spPr>
          <a:xfrm>
            <a:off x="9696449" y="316800"/>
            <a:ext cx="1800000" cy="3600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1150"/>
              <a:buNone/>
              <a:defRPr sz="1150"/>
            </a:lvl1pPr>
            <a:lvl2pPr marL="914400" lvl="1" indent="-301625" algn="l">
              <a:lnSpc>
                <a:spcPct val="100000"/>
              </a:lnSpc>
              <a:spcBef>
                <a:spcPts val="500"/>
              </a:spcBef>
              <a:spcAft>
                <a:spcPts val="0"/>
              </a:spcAft>
              <a:buClr>
                <a:schemeClr val="dk1"/>
              </a:buClr>
              <a:buSzPts val="1150"/>
              <a:buChar char="−"/>
              <a:defRPr sz="1150"/>
            </a:lvl2pPr>
            <a:lvl3pPr marL="1371600" lvl="2" indent="-301625" algn="l">
              <a:lnSpc>
                <a:spcPct val="100000"/>
              </a:lnSpc>
              <a:spcBef>
                <a:spcPts val="500"/>
              </a:spcBef>
              <a:spcAft>
                <a:spcPts val="0"/>
              </a:spcAft>
              <a:buClr>
                <a:schemeClr val="dk1"/>
              </a:buClr>
              <a:buSzPts val="1150"/>
              <a:buChar char="−"/>
              <a:defRPr sz="1150"/>
            </a:lvl3pPr>
            <a:lvl4pPr marL="1828800" lvl="3" indent="-301625" algn="l">
              <a:lnSpc>
                <a:spcPct val="100000"/>
              </a:lnSpc>
              <a:spcBef>
                <a:spcPts val="500"/>
              </a:spcBef>
              <a:spcAft>
                <a:spcPts val="0"/>
              </a:spcAft>
              <a:buClr>
                <a:schemeClr val="dk1"/>
              </a:buClr>
              <a:buSzPts val="1150"/>
              <a:buChar char="−"/>
              <a:defRPr sz="1150"/>
            </a:lvl4pPr>
            <a:lvl5pPr marL="2286000" lvl="4" indent="-301625" algn="l">
              <a:lnSpc>
                <a:spcPct val="100000"/>
              </a:lnSpc>
              <a:spcBef>
                <a:spcPts val="500"/>
              </a:spcBef>
              <a:spcAft>
                <a:spcPts val="0"/>
              </a:spcAft>
              <a:buClr>
                <a:schemeClr val="dk1"/>
              </a:buClr>
              <a:buSzPts val="1150"/>
              <a:buChar char="−"/>
              <a:defRPr sz="115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640">
          <p15:clr>
            <a:srgbClr val="FBAE40"/>
          </p15:clr>
        </p15:guide>
        <p15:guide id="2" orient="horz" pos="3952">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Inhalt mit Überschrift" type="objTx">
  <p:cSld name="OBJECT_WITH_CAPTION_TEXT">
    <p:spTree>
      <p:nvGrpSpPr>
        <p:cNvPr id="1" name="Shape 322"/>
        <p:cNvGrpSpPr/>
        <p:nvPr/>
      </p:nvGrpSpPr>
      <p:grpSpPr>
        <a:xfrm>
          <a:off x="0" y="0"/>
          <a:ext cx="0" cy="0"/>
          <a:chOff x="0" y="0"/>
          <a:chExt cx="0" cy="0"/>
        </a:xfrm>
      </p:grpSpPr>
      <p:sp>
        <p:nvSpPr>
          <p:cNvPr id="323" name="Google Shape;323;g2d0e9344763_2_4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4" name="Google Shape;324;g2d0e9344763_2_4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325" name="Google Shape;325;g2d0e9344763_2_4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26" name="Google Shape;326;g2d0e9344763_2_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7" name="Google Shape;327;g2d0e9344763_2_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8" name="Google Shape;328;g2d0e9344763_2_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ild mit Überschrift" type="picTx">
  <p:cSld name="PICTURE_WITH_CAPTION_TEXT">
    <p:spTree>
      <p:nvGrpSpPr>
        <p:cNvPr id="1" name="Shape 329"/>
        <p:cNvGrpSpPr/>
        <p:nvPr/>
      </p:nvGrpSpPr>
      <p:grpSpPr>
        <a:xfrm>
          <a:off x="0" y="0"/>
          <a:ext cx="0" cy="0"/>
          <a:chOff x="0" y="0"/>
          <a:chExt cx="0" cy="0"/>
        </a:xfrm>
      </p:grpSpPr>
      <p:sp>
        <p:nvSpPr>
          <p:cNvPr id="330" name="Google Shape;330;g2d0e9344763_2_5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1" name="Google Shape;331;g2d0e9344763_2_56"/>
          <p:cNvSpPr>
            <a:spLocks noGrp="1"/>
          </p:cNvSpPr>
          <p:nvPr>
            <p:ph type="pic" idx="2"/>
          </p:nvPr>
        </p:nvSpPr>
        <p:spPr>
          <a:xfrm>
            <a:off x="5183188" y="987425"/>
            <a:ext cx="6172200" cy="4873625"/>
          </a:xfrm>
          <a:prstGeom prst="rect">
            <a:avLst/>
          </a:prstGeom>
          <a:noFill/>
          <a:ln>
            <a:noFill/>
          </a:ln>
        </p:spPr>
      </p:sp>
      <p:sp>
        <p:nvSpPr>
          <p:cNvPr id="332" name="Google Shape;332;g2d0e9344763_2_5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33" name="Google Shape;333;g2d0e9344763_2_5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4" name="Google Shape;334;g2d0e9344763_2_5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5" name="Google Shape;335;g2d0e9344763_2_5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el und vertikaler Text" type="vertTx">
  <p:cSld name="VERTICAL_TEXT">
    <p:spTree>
      <p:nvGrpSpPr>
        <p:cNvPr id="1" name="Shape 336"/>
        <p:cNvGrpSpPr/>
        <p:nvPr/>
      </p:nvGrpSpPr>
      <p:grpSpPr>
        <a:xfrm>
          <a:off x="0" y="0"/>
          <a:ext cx="0" cy="0"/>
          <a:chOff x="0" y="0"/>
          <a:chExt cx="0" cy="0"/>
        </a:xfrm>
      </p:grpSpPr>
      <p:sp>
        <p:nvSpPr>
          <p:cNvPr id="337" name="Google Shape;337;g2d0e9344763_2_6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8" name="Google Shape;338;g2d0e9344763_2_6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9" name="Google Shape;339;g2d0e9344763_2_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0" name="Google Shape;340;g2d0e9344763_2_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1" name="Google Shape;341;g2d0e9344763_2_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Vertikaler Titel und Text" type="vertTitleAndTx">
  <p:cSld name="VERTICAL_TITLE_AND_VERTICAL_TEXT">
    <p:spTree>
      <p:nvGrpSpPr>
        <p:cNvPr id="1" name="Shape 342"/>
        <p:cNvGrpSpPr/>
        <p:nvPr/>
      </p:nvGrpSpPr>
      <p:grpSpPr>
        <a:xfrm>
          <a:off x="0" y="0"/>
          <a:ext cx="0" cy="0"/>
          <a:chOff x="0" y="0"/>
          <a:chExt cx="0" cy="0"/>
        </a:xfrm>
      </p:grpSpPr>
      <p:sp>
        <p:nvSpPr>
          <p:cNvPr id="343" name="Google Shape;343;g2d0e9344763_2_6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4" name="Google Shape;344;g2d0e9344763_2_6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5" name="Google Shape;345;g2d0e9344763_2_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6" name="Google Shape;346;g2d0e9344763_2_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7" name="Google Shape;347;g2d0e9344763_2_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elfolie 03">
  <p:cSld name="Titelfolie 03">
    <p:spTree>
      <p:nvGrpSpPr>
        <p:cNvPr id="1" name="Shape 40"/>
        <p:cNvGrpSpPr/>
        <p:nvPr/>
      </p:nvGrpSpPr>
      <p:grpSpPr>
        <a:xfrm>
          <a:off x="0" y="0"/>
          <a:ext cx="0" cy="0"/>
          <a:chOff x="0" y="0"/>
          <a:chExt cx="0" cy="0"/>
        </a:xfrm>
      </p:grpSpPr>
      <p:sp>
        <p:nvSpPr>
          <p:cNvPr id="41" name="Google Shape;41;p21"/>
          <p:cNvSpPr/>
          <p:nvPr/>
        </p:nvSpPr>
        <p:spPr>
          <a:xfrm>
            <a:off x="731838" y="1016000"/>
            <a:ext cx="10728325" cy="5257800"/>
          </a:xfrm>
          <a:prstGeom prst="rect">
            <a:avLst/>
          </a:prstGeom>
          <a:solidFill>
            <a:srgbClr val="8E671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2" name="Google Shape;42;p21"/>
          <p:cNvSpPr txBox="1">
            <a:spLocks noGrp="1"/>
          </p:cNvSpPr>
          <p:nvPr>
            <p:ph type="ctrTitle"/>
          </p:nvPr>
        </p:nvSpPr>
        <p:spPr>
          <a:xfrm>
            <a:off x="-1" y="1940405"/>
            <a:ext cx="10188000" cy="3960000"/>
          </a:xfrm>
          <a:prstGeom prst="rect">
            <a:avLst/>
          </a:prstGeom>
          <a:solidFill>
            <a:schemeClr val="accent3"/>
          </a:solidFill>
          <a:ln>
            <a:noFill/>
          </a:ln>
        </p:spPr>
        <p:txBody>
          <a:bodyPr spcFirstLastPara="1" wrap="square" lIns="1080000" tIns="25200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43" name="Google Shape;43;p21"/>
          <p:cNvPicPr preferRelativeResize="0"/>
          <p:nvPr/>
        </p:nvPicPr>
        <p:blipFill rotWithShape="1">
          <a:blip r:embed="rId2">
            <a:alphaModFix/>
          </a:blip>
          <a:srcRect/>
          <a:stretch/>
        </p:blipFill>
        <p:spPr>
          <a:xfrm>
            <a:off x="731838" y="360538"/>
            <a:ext cx="1765565" cy="288000"/>
          </a:xfrm>
          <a:prstGeom prst="rect">
            <a:avLst/>
          </a:prstGeom>
          <a:noFill/>
          <a:ln>
            <a:noFill/>
          </a:ln>
        </p:spPr>
      </p:pic>
      <p:sp>
        <p:nvSpPr>
          <p:cNvPr id="44" name="Google Shape;44;p21"/>
          <p:cNvSpPr txBox="1">
            <a:spLocks noGrp="1"/>
          </p:cNvSpPr>
          <p:nvPr>
            <p:ph type="body" idx="1"/>
          </p:nvPr>
        </p:nvSpPr>
        <p:spPr>
          <a:xfrm>
            <a:off x="1078516" y="4217884"/>
            <a:ext cx="8640000" cy="1440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lt1"/>
              </a:buClr>
              <a:buSzPts val="1800"/>
              <a:buNone/>
              <a:defRPr>
                <a:solidFill>
                  <a:schemeClr val="lt1"/>
                </a:solidFill>
              </a:defRPr>
            </a:lvl1pPr>
            <a:lvl2pPr marL="914400" lvl="1" indent="-228600" algn="l">
              <a:lnSpc>
                <a:spcPct val="100000"/>
              </a:lnSpc>
              <a:spcBef>
                <a:spcPts val="0"/>
              </a:spcBef>
              <a:spcAft>
                <a:spcPts val="0"/>
              </a:spcAft>
              <a:buClr>
                <a:schemeClr val="lt1"/>
              </a:buClr>
              <a:buSzPts val="1800"/>
              <a:buNone/>
              <a:defRPr>
                <a:solidFill>
                  <a:schemeClr val="lt1"/>
                </a:solidFill>
              </a:defRPr>
            </a:lvl2pPr>
            <a:lvl3pPr marL="1371600" lvl="2" indent="-228600" algn="l">
              <a:lnSpc>
                <a:spcPct val="100000"/>
              </a:lnSpc>
              <a:spcBef>
                <a:spcPts val="0"/>
              </a:spcBef>
              <a:spcAft>
                <a:spcPts val="0"/>
              </a:spcAft>
              <a:buClr>
                <a:schemeClr val="lt1"/>
              </a:buClr>
              <a:buSzPts val="1800"/>
              <a:buNone/>
              <a:defRPr>
                <a:solidFill>
                  <a:schemeClr val="lt1"/>
                </a:solidFill>
              </a:defRPr>
            </a:lvl3pPr>
            <a:lvl4pPr marL="1828800" lvl="3" indent="-228600" algn="l">
              <a:lnSpc>
                <a:spcPct val="100000"/>
              </a:lnSpc>
              <a:spcBef>
                <a:spcPts val="0"/>
              </a:spcBef>
              <a:spcAft>
                <a:spcPts val="0"/>
              </a:spcAft>
              <a:buClr>
                <a:schemeClr val="lt1"/>
              </a:buClr>
              <a:buSzPts val="1800"/>
              <a:buNone/>
              <a:defRPr>
                <a:solidFill>
                  <a:schemeClr val="lt1"/>
                </a:solidFill>
              </a:defRPr>
            </a:lvl4pPr>
            <a:lvl5pPr marL="2286000" lvl="4" indent="-228600" algn="l">
              <a:lnSpc>
                <a:spcPct val="100000"/>
              </a:lnSpc>
              <a:spcBef>
                <a:spcPts val="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21"/>
          <p:cNvSpPr>
            <a:spLocks noGrp="1"/>
          </p:cNvSpPr>
          <p:nvPr>
            <p:ph type="pic" idx="2"/>
          </p:nvPr>
        </p:nvSpPr>
        <p:spPr>
          <a:xfrm>
            <a:off x="10200163" y="6489088"/>
            <a:ext cx="1260000" cy="180000"/>
          </a:xfrm>
          <a:prstGeom prst="rect">
            <a:avLst/>
          </a:prstGeom>
          <a:noFill/>
          <a:ln>
            <a:noFill/>
          </a:ln>
        </p:spPr>
      </p:sp>
      <p:sp>
        <p:nvSpPr>
          <p:cNvPr id="46" name="Google Shape;46;p21"/>
          <p:cNvSpPr txBox="1">
            <a:spLocks noGrp="1"/>
          </p:cNvSpPr>
          <p:nvPr>
            <p:ph type="body" idx="3"/>
          </p:nvPr>
        </p:nvSpPr>
        <p:spPr>
          <a:xfrm>
            <a:off x="9696449" y="316800"/>
            <a:ext cx="1800000" cy="3600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1150"/>
              <a:buNone/>
              <a:defRPr sz="1150"/>
            </a:lvl1pPr>
            <a:lvl2pPr marL="914400" lvl="1" indent="-301625" algn="l">
              <a:lnSpc>
                <a:spcPct val="100000"/>
              </a:lnSpc>
              <a:spcBef>
                <a:spcPts val="500"/>
              </a:spcBef>
              <a:spcAft>
                <a:spcPts val="0"/>
              </a:spcAft>
              <a:buClr>
                <a:schemeClr val="dk1"/>
              </a:buClr>
              <a:buSzPts val="1150"/>
              <a:buChar char="−"/>
              <a:defRPr sz="1150"/>
            </a:lvl2pPr>
            <a:lvl3pPr marL="1371600" lvl="2" indent="-301625" algn="l">
              <a:lnSpc>
                <a:spcPct val="100000"/>
              </a:lnSpc>
              <a:spcBef>
                <a:spcPts val="500"/>
              </a:spcBef>
              <a:spcAft>
                <a:spcPts val="0"/>
              </a:spcAft>
              <a:buClr>
                <a:schemeClr val="dk1"/>
              </a:buClr>
              <a:buSzPts val="1150"/>
              <a:buChar char="−"/>
              <a:defRPr sz="1150"/>
            </a:lvl3pPr>
            <a:lvl4pPr marL="1828800" lvl="3" indent="-301625" algn="l">
              <a:lnSpc>
                <a:spcPct val="100000"/>
              </a:lnSpc>
              <a:spcBef>
                <a:spcPts val="500"/>
              </a:spcBef>
              <a:spcAft>
                <a:spcPts val="0"/>
              </a:spcAft>
              <a:buClr>
                <a:schemeClr val="dk1"/>
              </a:buClr>
              <a:buSzPts val="1150"/>
              <a:buChar char="−"/>
              <a:defRPr sz="1150"/>
            </a:lvl4pPr>
            <a:lvl5pPr marL="2286000" lvl="4" indent="-301625" algn="l">
              <a:lnSpc>
                <a:spcPct val="100000"/>
              </a:lnSpc>
              <a:spcBef>
                <a:spcPts val="500"/>
              </a:spcBef>
              <a:spcAft>
                <a:spcPts val="0"/>
              </a:spcAft>
              <a:buClr>
                <a:schemeClr val="dk1"/>
              </a:buClr>
              <a:buSzPts val="1150"/>
              <a:buChar char="−"/>
              <a:defRPr sz="115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640">
          <p15:clr>
            <a:srgbClr val="FBAE40"/>
          </p15:clr>
        </p15:guide>
        <p15:guide id="2" orient="horz" pos="395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elfolie 04">
  <p:cSld name="Titelfolie 04">
    <p:spTree>
      <p:nvGrpSpPr>
        <p:cNvPr id="1" name="Shape 47"/>
        <p:cNvGrpSpPr/>
        <p:nvPr/>
      </p:nvGrpSpPr>
      <p:grpSpPr>
        <a:xfrm>
          <a:off x="0" y="0"/>
          <a:ext cx="0" cy="0"/>
          <a:chOff x="0" y="0"/>
          <a:chExt cx="0" cy="0"/>
        </a:xfrm>
      </p:grpSpPr>
      <p:sp>
        <p:nvSpPr>
          <p:cNvPr id="48" name="Google Shape;48;p22"/>
          <p:cNvSpPr txBox="1">
            <a:spLocks noGrp="1"/>
          </p:cNvSpPr>
          <p:nvPr>
            <p:ph type="ctrTitle"/>
          </p:nvPr>
        </p:nvSpPr>
        <p:spPr>
          <a:xfrm>
            <a:off x="731837" y="1016000"/>
            <a:ext cx="10728326" cy="5256000"/>
          </a:xfrm>
          <a:prstGeom prst="rect">
            <a:avLst/>
          </a:prstGeom>
          <a:solidFill>
            <a:schemeClr val="accent6"/>
          </a:solidFill>
          <a:ln>
            <a:noFill/>
          </a:ln>
        </p:spPr>
        <p:txBody>
          <a:bodyPr spcFirstLastPara="1" wrap="square" lIns="324000" tIns="115200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49" name="Google Shape;49;p22"/>
          <p:cNvPicPr preferRelativeResize="0"/>
          <p:nvPr/>
        </p:nvPicPr>
        <p:blipFill rotWithShape="1">
          <a:blip r:embed="rId2">
            <a:alphaModFix/>
          </a:blip>
          <a:srcRect/>
          <a:stretch/>
        </p:blipFill>
        <p:spPr>
          <a:xfrm>
            <a:off x="731838" y="360538"/>
            <a:ext cx="1765565" cy="288000"/>
          </a:xfrm>
          <a:prstGeom prst="rect">
            <a:avLst/>
          </a:prstGeom>
          <a:noFill/>
          <a:ln>
            <a:noFill/>
          </a:ln>
        </p:spPr>
      </p:pic>
      <p:sp>
        <p:nvSpPr>
          <p:cNvPr id="50" name="Google Shape;50;p22"/>
          <p:cNvSpPr txBox="1">
            <a:spLocks noGrp="1"/>
          </p:cNvSpPr>
          <p:nvPr>
            <p:ph type="body" idx="1"/>
          </p:nvPr>
        </p:nvSpPr>
        <p:spPr>
          <a:xfrm>
            <a:off x="1078515" y="4575276"/>
            <a:ext cx="10044000" cy="1440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lt1"/>
              </a:buClr>
              <a:buSzPts val="1800"/>
              <a:buNone/>
              <a:defRPr>
                <a:solidFill>
                  <a:schemeClr val="lt1"/>
                </a:solidFill>
              </a:defRPr>
            </a:lvl1pPr>
            <a:lvl2pPr marL="914400" lvl="1" indent="-228600" algn="l">
              <a:lnSpc>
                <a:spcPct val="100000"/>
              </a:lnSpc>
              <a:spcBef>
                <a:spcPts val="0"/>
              </a:spcBef>
              <a:spcAft>
                <a:spcPts val="0"/>
              </a:spcAft>
              <a:buClr>
                <a:schemeClr val="lt1"/>
              </a:buClr>
              <a:buSzPts val="1800"/>
              <a:buNone/>
              <a:defRPr>
                <a:solidFill>
                  <a:schemeClr val="lt1"/>
                </a:solidFill>
              </a:defRPr>
            </a:lvl2pPr>
            <a:lvl3pPr marL="1371600" lvl="2" indent="-228600" algn="l">
              <a:lnSpc>
                <a:spcPct val="100000"/>
              </a:lnSpc>
              <a:spcBef>
                <a:spcPts val="0"/>
              </a:spcBef>
              <a:spcAft>
                <a:spcPts val="0"/>
              </a:spcAft>
              <a:buClr>
                <a:schemeClr val="lt1"/>
              </a:buClr>
              <a:buSzPts val="1800"/>
              <a:buNone/>
              <a:defRPr>
                <a:solidFill>
                  <a:schemeClr val="lt1"/>
                </a:solidFill>
              </a:defRPr>
            </a:lvl3pPr>
            <a:lvl4pPr marL="1828800" lvl="3" indent="-228600" algn="l">
              <a:lnSpc>
                <a:spcPct val="100000"/>
              </a:lnSpc>
              <a:spcBef>
                <a:spcPts val="0"/>
              </a:spcBef>
              <a:spcAft>
                <a:spcPts val="0"/>
              </a:spcAft>
              <a:buClr>
                <a:schemeClr val="lt1"/>
              </a:buClr>
              <a:buSzPts val="1800"/>
              <a:buNone/>
              <a:defRPr>
                <a:solidFill>
                  <a:schemeClr val="lt1"/>
                </a:solidFill>
              </a:defRPr>
            </a:lvl4pPr>
            <a:lvl5pPr marL="2286000" lvl="4" indent="-228600" algn="l">
              <a:lnSpc>
                <a:spcPct val="100000"/>
              </a:lnSpc>
              <a:spcBef>
                <a:spcPts val="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22"/>
          <p:cNvSpPr>
            <a:spLocks noGrp="1"/>
          </p:cNvSpPr>
          <p:nvPr>
            <p:ph type="pic" idx="2"/>
          </p:nvPr>
        </p:nvSpPr>
        <p:spPr>
          <a:xfrm>
            <a:off x="10200163" y="6489088"/>
            <a:ext cx="1260000" cy="180000"/>
          </a:xfrm>
          <a:prstGeom prst="rect">
            <a:avLst/>
          </a:prstGeom>
          <a:noFill/>
          <a:ln>
            <a:noFill/>
          </a:ln>
        </p:spPr>
      </p:sp>
      <p:sp>
        <p:nvSpPr>
          <p:cNvPr id="52" name="Google Shape;52;p22"/>
          <p:cNvSpPr txBox="1">
            <a:spLocks noGrp="1"/>
          </p:cNvSpPr>
          <p:nvPr>
            <p:ph type="body" idx="3"/>
          </p:nvPr>
        </p:nvSpPr>
        <p:spPr>
          <a:xfrm>
            <a:off x="9696449" y="316800"/>
            <a:ext cx="1800000" cy="3600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1150"/>
              <a:buNone/>
              <a:defRPr sz="1150"/>
            </a:lvl1pPr>
            <a:lvl2pPr marL="914400" lvl="1" indent="-301625" algn="l">
              <a:lnSpc>
                <a:spcPct val="100000"/>
              </a:lnSpc>
              <a:spcBef>
                <a:spcPts val="500"/>
              </a:spcBef>
              <a:spcAft>
                <a:spcPts val="0"/>
              </a:spcAft>
              <a:buClr>
                <a:schemeClr val="dk1"/>
              </a:buClr>
              <a:buSzPts val="1150"/>
              <a:buChar char="−"/>
              <a:defRPr sz="1150"/>
            </a:lvl2pPr>
            <a:lvl3pPr marL="1371600" lvl="2" indent="-301625" algn="l">
              <a:lnSpc>
                <a:spcPct val="100000"/>
              </a:lnSpc>
              <a:spcBef>
                <a:spcPts val="500"/>
              </a:spcBef>
              <a:spcAft>
                <a:spcPts val="0"/>
              </a:spcAft>
              <a:buClr>
                <a:schemeClr val="dk1"/>
              </a:buClr>
              <a:buSzPts val="1150"/>
              <a:buChar char="−"/>
              <a:defRPr sz="1150"/>
            </a:lvl3pPr>
            <a:lvl4pPr marL="1828800" lvl="3" indent="-301625" algn="l">
              <a:lnSpc>
                <a:spcPct val="100000"/>
              </a:lnSpc>
              <a:spcBef>
                <a:spcPts val="500"/>
              </a:spcBef>
              <a:spcAft>
                <a:spcPts val="0"/>
              </a:spcAft>
              <a:buClr>
                <a:schemeClr val="dk1"/>
              </a:buClr>
              <a:buSzPts val="1150"/>
              <a:buChar char="−"/>
              <a:defRPr sz="1150"/>
            </a:lvl4pPr>
            <a:lvl5pPr marL="2286000" lvl="4" indent="-301625" algn="l">
              <a:lnSpc>
                <a:spcPct val="100000"/>
              </a:lnSpc>
              <a:spcBef>
                <a:spcPts val="500"/>
              </a:spcBef>
              <a:spcAft>
                <a:spcPts val="0"/>
              </a:spcAft>
              <a:buClr>
                <a:schemeClr val="dk1"/>
              </a:buClr>
              <a:buSzPts val="1150"/>
              <a:buChar char="−"/>
              <a:defRPr sz="115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640">
          <p15:clr>
            <a:srgbClr val="FBAE40"/>
          </p15:clr>
        </p15:guide>
        <p15:guide id="2" orient="horz" pos="395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elfolie 04 – Uni Zürich">
  <p:cSld name="Titelfolie 04 – Uni Zürich">
    <p:spTree>
      <p:nvGrpSpPr>
        <p:cNvPr id="1" name="Shape 53"/>
        <p:cNvGrpSpPr/>
        <p:nvPr/>
      </p:nvGrpSpPr>
      <p:grpSpPr>
        <a:xfrm>
          <a:off x="0" y="0"/>
          <a:ext cx="0" cy="0"/>
          <a:chOff x="0" y="0"/>
          <a:chExt cx="0" cy="0"/>
        </a:xfrm>
      </p:grpSpPr>
      <p:sp>
        <p:nvSpPr>
          <p:cNvPr id="54" name="Google Shape;54;p23"/>
          <p:cNvSpPr>
            <a:spLocks noGrp="1"/>
          </p:cNvSpPr>
          <p:nvPr>
            <p:ph type="pic" idx="2"/>
          </p:nvPr>
        </p:nvSpPr>
        <p:spPr>
          <a:xfrm>
            <a:off x="731838" y="1016000"/>
            <a:ext cx="10728325" cy="5256000"/>
          </a:xfrm>
          <a:prstGeom prst="rect">
            <a:avLst/>
          </a:prstGeom>
          <a:noFill/>
          <a:ln>
            <a:noFill/>
          </a:ln>
        </p:spPr>
      </p:sp>
      <p:sp>
        <p:nvSpPr>
          <p:cNvPr id="55" name="Google Shape;55;p23"/>
          <p:cNvSpPr txBox="1">
            <a:spLocks noGrp="1"/>
          </p:cNvSpPr>
          <p:nvPr>
            <p:ph type="ctrTitle"/>
          </p:nvPr>
        </p:nvSpPr>
        <p:spPr>
          <a:xfrm>
            <a:off x="0" y="2233538"/>
            <a:ext cx="5904000" cy="3312000"/>
          </a:xfrm>
          <a:prstGeom prst="rect">
            <a:avLst/>
          </a:prstGeom>
          <a:solidFill>
            <a:schemeClr val="accent2"/>
          </a:solidFill>
          <a:ln>
            <a:noFill/>
          </a:ln>
        </p:spPr>
        <p:txBody>
          <a:bodyPr spcFirstLastPara="1" wrap="square" lIns="1080000" tIns="252000" rIns="0" bIns="0" anchor="t" anchorCtr="0">
            <a:noAutofit/>
          </a:bodyPr>
          <a:lstStyle>
            <a:lvl1pPr lvl="0" algn="l">
              <a:lnSpc>
                <a:spcPct val="100000"/>
              </a:lnSpc>
              <a:spcBef>
                <a:spcPts val="0"/>
              </a:spcBef>
              <a:spcAft>
                <a:spcPts val="0"/>
              </a:spcAft>
              <a:buClr>
                <a:schemeClr val="lt1"/>
              </a:buClr>
              <a:buSzPts val="3600"/>
              <a:buFont typeface="Arial"/>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56" name="Google Shape;56;p23"/>
          <p:cNvPicPr preferRelativeResize="0"/>
          <p:nvPr/>
        </p:nvPicPr>
        <p:blipFill rotWithShape="1">
          <a:blip r:embed="rId2">
            <a:alphaModFix/>
          </a:blip>
          <a:srcRect/>
          <a:stretch/>
        </p:blipFill>
        <p:spPr>
          <a:xfrm>
            <a:off x="727672" y="228020"/>
            <a:ext cx="3679200" cy="552508"/>
          </a:xfrm>
          <a:prstGeom prst="rect">
            <a:avLst/>
          </a:prstGeom>
          <a:noFill/>
          <a:ln>
            <a:noFill/>
          </a:ln>
        </p:spPr>
      </p:pic>
      <p:sp>
        <p:nvSpPr>
          <p:cNvPr id="57" name="Google Shape;57;p23"/>
          <p:cNvSpPr txBox="1">
            <a:spLocks noGrp="1"/>
          </p:cNvSpPr>
          <p:nvPr>
            <p:ph type="body" idx="1"/>
          </p:nvPr>
        </p:nvSpPr>
        <p:spPr>
          <a:xfrm>
            <a:off x="1078516" y="3860495"/>
            <a:ext cx="4680000" cy="14400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Clr>
                <a:schemeClr val="lt1"/>
              </a:buClr>
              <a:buSzPts val="1800"/>
              <a:buNone/>
              <a:defRPr>
                <a:solidFill>
                  <a:schemeClr val="lt1"/>
                </a:solidFill>
              </a:defRPr>
            </a:lvl1pPr>
            <a:lvl2pPr marL="914400" lvl="1" indent="-228600" algn="l">
              <a:lnSpc>
                <a:spcPct val="100000"/>
              </a:lnSpc>
              <a:spcBef>
                <a:spcPts val="0"/>
              </a:spcBef>
              <a:spcAft>
                <a:spcPts val="0"/>
              </a:spcAft>
              <a:buClr>
                <a:schemeClr val="lt1"/>
              </a:buClr>
              <a:buSzPts val="1800"/>
              <a:buNone/>
              <a:defRPr>
                <a:solidFill>
                  <a:schemeClr val="lt1"/>
                </a:solidFill>
              </a:defRPr>
            </a:lvl2pPr>
            <a:lvl3pPr marL="1371600" lvl="2" indent="-228600" algn="l">
              <a:lnSpc>
                <a:spcPct val="100000"/>
              </a:lnSpc>
              <a:spcBef>
                <a:spcPts val="0"/>
              </a:spcBef>
              <a:spcAft>
                <a:spcPts val="0"/>
              </a:spcAft>
              <a:buClr>
                <a:schemeClr val="lt1"/>
              </a:buClr>
              <a:buSzPts val="1800"/>
              <a:buNone/>
              <a:defRPr>
                <a:solidFill>
                  <a:schemeClr val="lt1"/>
                </a:solidFill>
              </a:defRPr>
            </a:lvl3pPr>
            <a:lvl4pPr marL="1828800" lvl="3" indent="-228600" algn="l">
              <a:lnSpc>
                <a:spcPct val="100000"/>
              </a:lnSpc>
              <a:spcBef>
                <a:spcPts val="0"/>
              </a:spcBef>
              <a:spcAft>
                <a:spcPts val="0"/>
              </a:spcAft>
              <a:buClr>
                <a:schemeClr val="lt1"/>
              </a:buClr>
              <a:buSzPts val="1800"/>
              <a:buNone/>
              <a:defRPr>
                <a:solidFill>
                  <a:schemeClr val="lt1"/>
                </a:solidFill>
              </a:defRPr>
            </a:lvl4pPr>
            <a:lvl5pPr marL="2286000" lvl="4" indent="-228600" algn="l">
              <a:lnSpc>
                <a:spcPct val="100000"/>
              </a:lnSpc>
              <a:spcBef>
                <a:spcPts val="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23"/>
          <p:cNvSpPr>
            <a:spLocks noGrp="1"/>
          </p:cNvSpPr>
          <p:nvPr>
            <p:ph type="pic" idx="3"/>
          </p:nvPr>
        </p:nvSpPr>
        <p:spPr>
          <a:xfrm>
            <a:off x="10200163" y="6489088"/>
            <a:ext cx="1260000" cy="180000"/>
          </a:xfrm>
          <a:prstGeom prst="rect">
            <a:avLst/>
          </a:prstGeom>
          <a:noFill/>
          <a:ln>
            <a:noFill/>
          </a:ln>
        </p:spPr>
      </p:sp>
      <p:sp>
        <p:nvSpPr>
          <p:cNvPr id="59" name="Google Shape;59;p23"/>
          <p:cNvSpPr txBox="1">
            <a:spLocks noGrp="1"/>
          </p:cNvSpPr>
          <p:nvPr>
            <p:ph type="body" idx="4"/>
          </p:nvPr>
        </p:nvSpPr>
        <p:spPr>
          <a:xfrm>
            <a:off x="9696449" y="316800"/>
            <a:ext cx="1800000" cy="3600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Clr>
                <a:schemeClr val="dk1"/>
              </a:buClr>
              <a:buSzPts val="1150"/>
              <a:buNone/>
              <a:defRPr sz="1150"/>
            </a:lvl1pPr>
            <a:lvl2pPr marL="914400" lvl="1" indent="-301625" algn="l">
              <a:lnSpc>
                <a:spcPct val="100000"/>
              </a:lnSpc>
              <a:spcBef>
                <a:spcPts val="500"/>
              </a:spcBef>
              <a:spcAft>
                <a:spcPts val="0"/>
              </a:spcAft>
              <a:buClr>
                <a:schemeClr val="dk1"/>
              </a:buClr>
              <a:buSzPts val="1150"/>
              <a:buChar char="−"/>
              <a:defRPr sz="1150"/>
            </a:lvl2pPr>
            <a:lvl3pPr marL="1371600" lvl="2" indent="-301625" algn="l">
              <a:lnSpc>
                <a:spcPct val="100000"/>
              </a:lnSpc>
              <a:spcBef>
                <a:spcPts val="500"/>
              </a:spcBef>
              <a:spcAft>
                <a:spcPts val="0"/>
              </a:spcAft>
              <a:buClr>
                <a:schemeClr val="dk1"/>
              </a:buClr>
              <a:buSzPts val="1150"/>
              <a:buChar char="−"/>
              <a:defRPr sz="1150"/>
            </a:lvl3pPr>
            <a:lvl4pPr marL="1828800" lvl="3" indent="-301625" algn="l">
              <a:lnSpc>
                <a:spcPct val="100000"/>
              </a:lnSpc>
              <a:spcBef>
                <a:spcPts val="500"/>
              </a:spcBef>
              <a:spcAft>
                <a:spcPts val="0"/>
              </a:spcAft>
              <a:buClr>
                <a:schemeClr val="dk1"/>
              </a:buClr>
              <a:buSzPts val="1150"/>
              <a:buChar char="−"/>
              <a:defRPr sz="1150"/>
            </a:lvl4pPr>
            <a:lvl5pPr marL="2286000" lvl="4" indent="-301625" algn="l">
              <a:lnSpc>
                <a:spcPct val="100000"/>
              </a:lnSpc>
              <a:spcBef>
                <a:spcPts val="500"/>
              </a:spcBef>
              <a:spcAft>
                <a:spcPts val="0"/>
              </a:spcAft>
              <a:buClr>
                <a:schemeClr val="dk1"/>
              </a:buClr>
              <a:buSzPts val="1150"/>
              <a:buChar char="−"/>
              <a:defRPr sz="115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640">
          <p15:clr>
            <a:srgbClr val="FBAE40"/>
          </p15:clr>
        </p15:guide>
        <p15:guide id="2" orient="horz" pos="395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60"/>
        <p:cNvGrpSpPr/>
        <p:nvPr/>
      </p:nvGrpSpPr>
      <p:grpSpPr>
        <a:xfrm>
          <a:off x="0" y="0"/>
          <a:ext cx="0" cy="0"/>
          <a:chOff x="0" y="0"/>
          <a:chExt cx="0" cy="0"/>
        </a:xfrm>
      </p:grpSpPr>
      <p:sp>
        <p:nvSpPr>
          <p:cNvPr id="61" name="Google Shape;61;p24"/>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24"/>
          <p:cNvSpPr txBox="1">
            <a:spLocks noGrp="1"/>
          </p:cNvSpPr>
          <p:nvPr>
            <p:ph type="body" idx="1"/>
          </p:nvPr>
        </p:nvSpPr>
        <p:spPr>
          <a:xfrm>
            <a:off x="731837" y="1412875"/>
            <a:ext cx="10728325" cy="4680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Font typeface="Arial"/>
              <a:buAutoNum type="arabicPeriod"/>
              <a:defRPr/>
            </a:lvl1pPr>
            <a:lvl2pPr marL="914400" lvl="1" indent="-342900" algn="l">
              <a:lnSpc>
                <a:spcPct val="100000"/>
              </a:lnSpc>
              <a:spcBef>
                <a:spcPts val="500"/>
              </a:spcBef>
              <a:spcAft>
                <a:spcPts val="0"/>
              </a:spcAft>
              <a:buClr>
                <a:schemeClr val="dk1"/>
              </a:buClr>
              <a:buSzPts val="1800"/>
              <a:buFont typeface="Arial"/>
              <a:buAutoNum type="arabicPeriod"/>
              <a:defRPr/>
            </a:lvl2pPr>
            <a:lvl3pPr marL="1371600" lvl="2" indent="-342900" algn="l">
              <a:lnSpc>
                <a:spcPct val="100000"/>
              </a:lnSpc>
              <a:spcBef>
                <a:spcPts val="500"/>
              </a:spcBef>
              <a:spcAft>
                <a:spcPts val="0"/>
              </a:spcAft>
              <a:buClr>
                <a:schemeClr val="dk1"/>
              </a:buClr>
              <a:buSzPts val="1800"/>
              <a:buFont typeface="Arial"/>
              <a:buAutoNum type="arabicPeriod"/>
              <a:defRPr/>
            </a:lvl3pPr>
            <a:lvl4pPr marL="1828800" lvl="3" indent="-342900" algn="l">
              <a:lnSpc>
                <a:spcPct val="100000"/>
              </a:lnSpc>
              <a:spcBef>
                <a:spcPts val="500"/>
              </a:spcBef>
              <a:spcAft>
                <a:spcPts val="0"/>
              </a:spcAft>
              <a:buClr>
                <a:schemeClr val="dk1"/>
              </a:buClr>
              <a:buSzPts val="1800"/>
              <a:buFont typeface="Arial"/>
              <a:buAutoNum type="arabicPeriod"/>
              <a:defRPr/>
            </a:lvl4pPr>
            <a:lvl5pPr marL="2286000" lvl="4" indent="-342900" algn="l">
              <a:lnSpc>
                <a:spcPct val="100000"/>
              </a:lnSpc>
              <a:spcBef>
                <a:spcPts val="500"/>
              </a:spcBef>
              <a:spcAft>
                <a:spcPts val="0"/>
              </a:spcAft>
              <a:buClr>
                <a:schemeClr val="dk1"/>
              </a:buClr>
              <a:buSzPts val="1800"/>
              <a:buFont typeface="Arial"/>
              <a:buAutoNum type="arabicPeriod"/>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 name="Google Shape;63;p24"/>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4"/>
          <p:cNvSpPr txBox="1">
            <a:spLocks noGrp="1"/>
          </p:cNvSpPr>
          <p:nvPr>
            <p:ph type="ftr" idx="11"/>
          </p:nvPr>
        </p:nvSpPr>
        <p:spPr>
          <a:xfrm>
            <a:off x="2171700" y="6522444"/>
            <a:ext cx="7200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4"/>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66" name="Google Shape;66;p24"/>
          <p:cNvPicPr preferRelativeResize="0"/>
          <p:nvPr/>
        </p:nvPicPr>
        <p:blipFill rotWithShape="1">
          <a:blip r:embed="rId2">
            <a:alphaModFix/>
          </a:blip>
          <a:srcRect/>
          <a:stretch/>
        </p:blipFill>
        <p:spPr>
          <a:xfrm>
            <a:off x="731837" y="6507088"/>
            <a:ext cx="984462" cy="1620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nhalt mit Fussnote">
  <p:cSld name="Inhalt mit Fussnote">
    <p:spTree>
      <p:nvGrpSpPr>
        <p:cNvPr id="1" name="Shape 67"/>
        <p:cNvGrpSpPr/>
        <p:nvPr/>
      </p:nvGrpSpPr>
      <p:grpSpPr>
        <a:xfrm>
          <a:off x="0" y="0"/>
          <a:ext cx="0" cy="0"/>
          <a:chOff x="0" y="0"/>
          <a:chExt cx="0" cy="0"/>
        </a:xfrm>
      </p:grpSpPr>
      <p:sp>
        <p:nvSpPr>
          <p:cNvPr id="68" name="Google Shape;68;p25"/>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25"/>
          <p:cNvSpPr txBox="1">
            <a:spLocks noGrp="1"/>
          </p:cNvSpPr>
          <p:nvPr>
            <p:ph type="body" idx="1"/>
          </p:nvPr>
        </p:nvSpPr>
        <p:spPr>
          <a:xfrm>
            <a:off x="731837" y="1412875"/>
            <a:ext cx="10728325" cy="3960000"/>
          </a:xfrm>
          <a:prstGeom prst="rect">
            <a:avLst/>
          </a:prstGeom>
          <a:noFill/>
          <a:ln>
            <a:noFill/>
          </a:ln>
        </p:spPr>
        <p:txBody>
          <a:bodyPr spcFirstLastPara="1" wrap="square" lIns="0" tIns="0" rIns="0" bIns="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0" name="Google Shape;70;p25"/>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5"/>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5"/>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73" name="Google Shape;73;p25"/>
          <p:cNvPicPr preferRelativeResize="0"/>
          <p:nvPr/>
        </p:nvPicPr>
        <p:blipFill rotWithShape="1">
          <a:blip r:embed="rId2">
            <a:alphaModFix/>
          </a:blip>
          <a:srcRect/>
          <a:stretch/>
        </p:blipFill>
        <p:spPr>
          <a:xfrm>
            <a:off x="731837" y="6507088"/>
            <a:ext cx="984462" cy="162000"/>
          </a:xfrm>
          <a:prstGeom prst="rect">
            <a:avLst/>
          </a:prstGeom>
          <a:noFill/>
          <a:ln>
            <a:noFill/>
          </a:ln>
        </p:spPr>
      </p:pic>
      <p:sp>
        <p:nvSpPr>
          <p:cNvPr id="74" name="Google Shape;74;p25"/>
          <p:cNvSpPr txBox="1">
            <a:spLocks noGrp="1"/>
          </p:cNvSpPr>
          <p:nvPr>
            <p:ph type="body" idx="2"/>
          </p:nvPr>
        </p:nvSpPr>
        <p:spPr>
          <a:xfrm>
            <a:off x="731836" y="5570135"/>
            <a:ext cx="5364164" cy="721233"/>
          </a:xfrm>
          <a:prstGeom prst="rect">
            <a:avLst/>
          </a:prstGeom>
          <a:noFill/>
          <a:ln>
            <a:noFill/>
          </a:ln>
        </p:spPr>
        <p:txBody>
          <a:bodyPr spcFirstLastPara="1" wrap="square" lIns="0" tIns="0" rIns="0" bIns="0" anchor="b" anchorCtr="0">
            <a:noAutofit/>
          </a:bodyPr>
          <a:lstStyle>
            <a:lvl1pPr marL="457200" lvl="0" indent="-279400" algn="l">
              <a:lnSpc>
                <a:spcPct val="100000"/>
              </a:lnSpc>
              <a:spcBef>
                <a:spcPts val="0"/>
              </a:spcBef>
              <a:spcAft>
                <a:spcPts val="0"/>
              </a:spcAft>
              <a:buClr>
                <a:schemeClr val="dk1"/>
              </a:buClr>
              <a:buSzPts val="800"/>
              <a:buFont typeface="Arial"/>
              <a:buAutoNum type="arabicPeriod"/>
              <a:defRPr sz="800"/>
            </a:lvl1pPr>
            <a:lvl2pPr marL="914400" lvl="1" indent="-228600" algn="l">
              <a:lnSpc>
                <a:spcPct val="100000"/>
              </a:lnSpc>
              <a:spcBef>
                <a:spcPts val="500"/>
              </a:spcBef>
              <a:spcAft>
                <a:spcPts val="0"/>
              </a:spcAft>
              <a:buClr>
                <a:schemeClr val="dk1"/>
              </a:buClr>
              <a:buSzPts val="800"/>
              <a:buNone/>
              <a:defRPr sz="800"/>
            </a:lvl2pPr>
            <a:lvl3pPr marL="1371600" lvl="2" indent="-228600" algn="l">
              <a:lnSpc>
                <a:spcPct val="100000"/>
              </a:lnSpc>
              <a:spcBef>
                <a:spcPts val="500"/>
              </a:spcBef>
              <a:spcAft>
                <a:spcPts val="0"/>
              </a:spcAft>
              <a:buClr>
                <a:schemeClr val="dk1"/>
              </a:buClr>
              <a:buSzPts val="800"/>
              <a:buNone/>
              <a:defRPr sz="800"/>
            </a:lvl3pPr>
            <a:lvl4pPr marL="1828800" lvl="3" indent="-228600" algn="l">
              <a:lnSpc>
                <a:spcPct val="100000"/>
              </a:lnSpc>
              <a:spcBef>
                <a:spcPts val="500"/>
              </a:spcBef>
              <a:spcAft>
                <a:spcPts val="0"/>
              </a:spcAft>
              <a:buClr>
                <a:schemeClr val="dk1"/>
              </a:buClr>
              <a:buSzPts val="800"/>
              <a:buNone/>
              <a:defRPr sz="800"/>
            </a:lvl4pPr>
            <a:lvl5pPr marL="2286000" lvl="4" indent="-228600" algn="l">
              <a:lnSpc>
                <a:spcPct val="100000"/>
              </a:lnSpc>
              <a:spcBef>
                <a:spcPts val="500"/>
              </a:spcBef>
              <a:spcAft>
                <a:spcPts val="0"/>
              </a:spcAft>
              <a:buClr>
                <a:schemeClr val="dk1"/>
              </a:buClr>
              <a:buSzPts val="800"/>
              <a:buNone/>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theme" Target="../theme/theme3.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marR="0" lvl="0" algn="l" rtl="0">
              <a:lnSpc>
                <a:spcPct val="90000"/>
              </a:lnSpc>
              <a:spcBef>
                <a:spcPts val="0"/>
              </a:spcBef>
              <a:spcAft>
                <a:spcPts val="0"/>
              </a:spcAft>
              <a:buClr>
                <a:schemeClr val="dk1"/>
              </a:buClr>
              <a:buSzPts val="2600"/>
              <a:buFont typeface="Arial"/>
              <a:buNone/>
              <a:defRPr sz="26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6"/>
          <p:cNvSpPr txBox="1">
            <a:spLocks noGrp="1"/>
          </p:cNvSpPr>
          <p:nvPr>
            <p:ph type="body" idx="1"/>
          </p:nvPr>
        </p:nvSpPr>
        <p:spPr>
          <a:xfrm>
            <a:off x="731837" y="1412875"/>
            <a:ext cx="10728325" cy="4680000"/>
          </a:xfrm>
          <a:prstGeom prst="rect">
            <a:avLst/>
          </a:prstGeom>
          <a:noFill/>
          <a:ln>
            <a:noFill/>
          </a:ln>
        </p:spPr>
        <p:txBody>
          <a:bodyPr spcFirstLastPara="1" wrap="square" lIns="0" tIns="0" rIns="0" bIns="0" anchor="t" anchorCtr="0">
            <a:noAutofit/>
          </a:bodyPr>
          <a:lstStyle>
            <a:lvl1pPr marL="457200" marR="0" lvl="0" indent="-342900" algn="l" rtl="0">
              <a:lnSpc>
                <a:spcPct val="100000"/>
              </a:lnSpc>
              <a:spcBef>
                <a:spcPts val="10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42900" algn="l" rtl="0">
              <a:lnSpc>
                <a:spcPct val="10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2pPr>
            <a:lvl3pPr marL="1371600" marR="0" lvl="2" indent="-342900" algn="l" rtl="0">
              <a:lnSpc>
                <a:spcPct val="10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3pPr>
            <a:lvl4pPr marL="1828800" marR="0" lvl="3" indent="-342900" algn="l" rtl="0">
              <a:lnSpc>
                <a:spcPct val="10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16"/>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6"/>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16"/>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800" b="0" i="0" u="none" strike="noStrike" cap="none">
                <a:solidFill>
                  <a:schemeClr val="dk1"/>
                </a:solidFill>
                <a:latin typeface="Arial"/>
                <a:ea typeface="Arial"/>
                <a:cs typeface="Arial"/>
                <a:sym typeface="Arial"/>
              </a:defRPr>
            </a:lvl1pPr>
            <a:lvl2pPr marL="0" marR="0" lvl="1" indent="0" algn="r" rtl="0">
              <a:spcBef>
                <a:spcPts val="0"/>
              </a:spcBef>
              <a:buNone/>
              <a:defRPr sz="800" b="0" i="0" u="none" strike="noStrike" cap="none">
                <a:solidFill>
                  <a:schemeClr val="dk1"/>
                </a:solidFill>
                <a:latin typeface="Arial"/>
                <a:ea typeface="Arial"/>
                <a:cs typeface="Arial"/>
                <a:sym typeface="Arial"/>
              </a:defRPr>
            </a:lvl2pPr>
            <a:lvl3pPr marL="0" marR="0" lvl="2" indent="0" algn="r" rtl="0">
              <a:spcBef>
                <a:spcPts val="0"/>
              </a:spcBef>
              <a:buNone/>
              <a:defRPr sz="800" b="0" i="0" u="none" strike="noStrike" cap="none">
                <a:solidFill>
                  <a:schemeClr val="dk1"/>
                </a:solidFill>
                <a:latin typeface="Arial"/>
                <a:ea typeface="Arial"/>
                <a:cs typeface="Arial"/>
                <a:sym typeface="Arial"/>
              </a:defRPr>
            </a:lvl3pPr>
            <a:lvl4pPr marL="0" marR="0" lvl="3" indent="0" algn="r" rtl="0">
              <a:spcBef>
                <a:spcPts val="0"/>
              </a:spcBef>
              <a:buNone/>
              <a:defRPr sz="800" b="0" i="0" u="none" strike="noStrike" cap="none">
                <a:solidFill>
                  <a:schemeClr val="dk1"/>
                </a:solidFill>
                <a:latin typeface="Arial"/>
                <a:ea typeface="Arial"/>
                <a:cs typeface="Arial"/>
                <a:sym typeface="Arial"/>
              </a:defRPr>
            </a:lvl4pPr>
            <a:lvl5pPr marL="0" marR="0" lvl="4" indent="0" algn="r" rtl="0">
              <a:spcBef>
                <a:spcPts val="0"/>
              </a:spcBef>
              <a:buNone/>
              <a:defRPr sz="800" b="0" i="0" u="none" strike="noStrike" cap="none">
                <a:solidFill>
                  <a:schemeClr val="dk1"/>
                </a:solidFill>
                <a:latin typeface="Arial"/>
                <a:ea typeface="Arial"/>
                <a:cs typeface="Arial"/>
                <a:sym typeface="Arial"/>
              </a:defRPr>
            </a:lvl5pPr>
            <a:lvl6pPr marL="0" marR="0" lvl="5" indent="0" algn="r" rtl="0">
              <a:spcBef>
                <a:spcPts val="0"/>
              </a:spcBef>
              <a:buNone/>
              <a:defRPr sz="800" b="0" i="0" u="none" strike="noStrike" cap="none">
                <a:solidFill>
                  <a:schemeClr val="dk1"/>
                </a:solidFill>
                <a:latin typeface="Arial"/>
                <a:ea typeface="Arial"/>
                <a:cs typeface="Arial"/>
                <a:sym typeface="Arial"/>
              </a:defRPr>
            </a:lvl6pPr>
            <a:lvl7pPr marL="0" marR="0" lvl="6" indent="0" algn="r" rtl="0">
              <a:spcBef>
                <a:spcPts val="0"/>
              </a:spcBef>
              <a:buNone/>
              <a:defRPr sz="800" b="0" i="0" u="none" strike="noStrike" cap="none">
                <a:solidFill>
                  <a:schemeClr val="dk1"/>
                </a:solidFill>
                <a:latin typeface="Arial"/>
                <a:ea typeface="Arial"/>
                <a:cs typeface="Arial"/>
                <a:sym typeface="Arial"/>
              </a:defRPr>
            </a:lvl7pPr>
            <a:lvl8pPr marL="0" marR="0" lvl="7" indent="0" algn="r" rtl="0">
              <a:spcBef>
                <a:spcPts val="0"/>
              </a:spcBef>
              <a:buNone/>
              <a:defRPr sz="800" b="0" i="0" u="none" strike="noStrike" cap="none">
                <a:solidFill>
                  <a:schemeClr val="dk1"/>
                </a:solidFill>
                <a:latin typeface="Arial"/>
                <a:ea typeface="Arial"/>
                <a:cs typeface="Arial"/>
                <a:sym typeface="Arial"/>
              </a:defRPr>
            </a:lvl8pPr>
            <a:lvl9pPr marL="0" marR="0" lvl="8" indent="0" algn="r" rtl="0">
              <a:spcBef>
                <a:spcPts val="0"/>
              </a:spcBef>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61">
          <p15:clr>
            <a:srgbClr val="F26B43"/>
          </p15:clr>
        </p15:guide>
        <p15:guide id="2" pos="7219">
          <p15:clr>
            <a:srgbClr val="F26B43"/>
          </p15:clr>
        </p15:guide>
        <p15:guide id="3" orient="horz" pos="164">
          <p15:clr>
            <a:srgbClr val="F26B43"/>
          </p15:clr>
        </p15:guide>
        <p15:guide id="4" orient="horz" pos="890">
          <p15:clr>
            <a:srgbClr val="F26B43"/>
          </p15:clr>
        </p15:guide>
        <p15:guide id="5" orient="horz" pos="4201">
          <p15:clr>
            <a:srgbClr val="F26B43"/>
          </p15:clr>
        </p15:guide>
        <p15:guide id="6"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1"/>
        <p:cNvGrpSpPr/>
        <p:nvPr/>
      </p:nvGrpSpPr>
      <p:grpSpPr>
        <a:xfrm>
          <a:off x="0" y="0"/>
          <a:ext cx="0" cy="0"/>
          <a:chOff x="0" y="0"/>
          <a:chExt cx="0" cy="0"/>
        </a:xfrm>
      </p:grpSpPr>
      <p:sp>
        <p:nvSpPr>
          <p:cNvPr id="142" name="Google Shape;142;g2ce4268853e_1_0"/>
          <p:cNvSpPr txBox="1">
            <a:spLocks noGrp="1"/>
          </p:cNvSpPr>
          <p:nvPr>
            <p:ph type="title"/>
          </p:nvPr>
        </p:nvSpPr>
        <p:spPr>
          <a:xfrm>
            <a:off x="731837" y="260351"/>
            <a:ext cx="10728325" cy="900000"/>
          </a:xfrm>
          <a:prstGeom prst="rect">
            <a:avLst/>
          </a:prstGeom>
          <a:noFill/>
          <a:ln>
            <a:noFill/>
          </a:ln>
        </p:spPr>
        <p:txBody>
          <a:bodyPr spcFirstLastPara="1" wrap="square" lIns="0" tIns="0" rIns="0" bIns="0" anchor="t" anchorCtr="0">
            <a:noAutofit/>
          </a:bodyPr>
          <a:lstStyle>
            <a:lvl1pPr marR="0" lvl="0" algn="l" rtl="0">
              <a:lnSpc>
                <a:spcPct val="90000"/>
              </a:lnSpc>
              <a:spcBef>
                <a:spcPts val="0"/>
              </a:spcBef>
              <a:spcAft>
                <a:spcPts val="0"/>
              </a:spcAft>
              <a:buClr>
                <a:schemeClr val="dk1"/>
              </a:buClr>
              <a:buSzPts val="2600"/>
              <a:buFont typeface="Arial"/>
              <a:buNone/>
              <a:defRPr sz="2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43" name="Google Shape;143;g2ce4268853e_1_0"/>
          <p:cNvSpPr txBox="1">
            <a:spLocks noGrp="1"/>
          </p:cNvSpPr>
          <p:nvPr>
            <p:ph type="body" idx="1"/>
          </p:nvPr>
        </p:nvSpPr>
        <p:spPr>
          <a:xfrm>
            <a:off x="731837" y="1412875"/>
            <a:ext cx="10728325" cy="4680000"/>
          </a:xfrm>
          <a:prstGeom prst="rect">
            <a:avLst/>
          </a:prstGeom>
          <a:noFill/>
          <a:ln>
            <a:noFill/>
          </a:ln>
        </p:spPr>
        <p:txBody>
          <a:bodyPr spcFirstLastPara="1" wrap="square" lIns="0" tIns="0" rIns="0" bIns="0" anchor="t" anchorCtr="0">
            <a:noAutofit/>
          </a:bodyPr>
          <a:lstStyle>
            <a:lvl1pPr marL="457200" marR="0" lvl="0" indent="-342900" algn="l" rtl="0">
              <a:lnSpc>
                <a:spcPct val="100000"/>
              </a:lnSpc>
              <a:spcBef>
                <a:spcPts val="10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42900" algn="l" rtl="0">
              <a:lnSpc>
                <a:spcPct val="10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2pPr>
            <a:lvl3pPr marL="1371600" marR="0" lvl="2" indent="-342900" algn="l" rtl="0">
              <a:lnSpc>
                <a:spcPct val="10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3pPr>
            <a:lvl4pPr marL="1828800" marR="0" lvl="3" indent="-342900" algn="l" rtl="0">
              <a:lnSpc>
                <a:spcPct val="10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4" name="Google Shape;144;g2ce4268853e_1_0"/>
          <p:cNvSpPr txBox="1">
            <a:spLocks noGrp="1"/>
          </p:cNvSpPr>
          <p:nvPr>
            <p:ph type="dt" idx="10"/>
          </p:nvPr>
        </p:nvSpPr>
        <p:spPr>
          <a:xfrm>
            <a:off x="10473692" y="6522444"/>
            <a:ext cx="612000" cy="2160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5" name="Google Shape;145;g2ce4268853e_1_0"/>
          <p:cNvSpPr txBox="1">
            <a:spLocks noGrp="1"/>
          </p:cNvSpPr>
          <p:nvPr>
            <p:ph type="ftr" idx="11"/>
          </p:nvPr>
        </p:nvSpPr>
        <p:spPr>
          <a:xfrm>
            <a:off x="2171700" y="6522444"/>
            <a:ext cx="5400000" cy="2160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6" name="Google Shape;146;g2ce4268853e_1_0"/>
          <p:cNvSpPr txBox="1">
            <a:spLocks noGrp="1"/>
          </p:cNvSpPr>
          <p:nvPr>
            <p:ph type="sldNum" idx="12"/>
          </p:nvPr>
        </p:nvSpPr>
        <p:spPr>
          <a:xfrm>
            <a:off x="11137585" y="6522444"/>
            <a:ext cx="322577" cy="2160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61">
          <p15:clr>
            <a:srgbClr val="F26B43"/>
          </p15:clr>
        </p15:guide>
        <p15:guide id="2" pos="7219">
          <p15:clr>
            <a:srgbClr val="F26B43"/>
          </p15:clr>
        </p15:guide>
        <p15:guide id="3" orient="horz" pos="164">
          <p15:clr>
            <a:srgbClr val="F26B43"/>
          </p15:clr>
        </p15:guide>
        <p15:guide id="4" orient="horz" pos="890">
          <p15:clr>
            <a:srgbClr val="F26B43"/>
          </p15:clr>
        </p15:guide>
        <p15:guide id="5" orient="horz" pos="4201">
          <p15:clr>
            <a:srgbClr val="F26B43"/>
          </p15:clr>
        </p15:guide>
        <p15:guide id="6" pos="384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3"/>
        <p:cNvGrpSpPr/>
        <p:nvPr/>
      </p:nvGrpSpPr>
      <p:grpSpPr>
        <a:xfrm>
          <a:off x="0" y="0"/>
          <a:ext cx="0" cy="0"/>
          <a:chOff x="0" y="0"/>
          <a:chExt cx="0" cy="0"/>
        </a:xfrm>
      </p:grpSpPr>
      <p:sp>
        <p:nvSpPr>
          <p:cNvPr id="274" name="Google Shape;274;g2d0e9344763_2_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lay"/>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75" name="Google Shape;275;g2d0e9344763_2_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6" name="Google Shape;276;g2d0e9344763_2_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77" name="Google Shape;277;g2d0e9344763_2_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78" name="Google Shape;278;g2d0e9344763_2_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757575"/>
                </a:solidFill>
                <a:latin typeface="Arial"/>
                <a:ea typeface="Arial"/>
                <a:cs typeface="Arial"/>
                <a:sym typeface="Arial"/>
              </a:defRPr>
            </a:lvl1pPr>
            <a:lvl2pPr marL="0" marR="0" lvl="1" indent="0" algn="r" rtl="0">
              <a:spcBef>
                <a:spcPts val="0"/>
              </a:spcBef>
              <a:buNone/>
              <a:defRPr sz="1200" b="0" i="0" u="none" strike="noStrike" cap="none">
                <a:solidFill>
                  <a:srgbClr val="757575"/>
                </a:solidFill>
                <a:latin typeface="Arial"/>
                <a:ea typeface="Arial"/>
                <a:cs typeface="Arial"/>
                <a:sym typeface="Arial"/>
              </a:defRPr>
            </a:lvl2pPr>
            <a:lvl3pPr marL="0" marR="0" lvl="2" indent="0" algn="r" rtl="0">
              <a:spcBef>
                <a:spcPts val="0"/>
              </a:spcBef>
              <a:buNone/>
              <a:defRPr sz="1200" b="0" i="0" u="none" strike="noStrike" cap="none">
                <a:solidFill>
                  <a:srgbClr val="757575"/>
                </a:solidFill>
                <a:latin typeface="Arial"/>
                <a:ea typeface="Arial"/>
                <a:cs typeface="Arial"/>
                <a:sym typeface="Arial"/>
              </a:defRPr>
            </a:lvl3pPr>
            <a:lvl4pPr marL="0" marR="0" lvl="3" indent="0" algn="r" rtl="0">
              <a:spcBef>
                <a:spcPts val="0"/>
              </a:spcBef>
              <a:buNone/>
              <a:defRPr sz="1200" b="0" i="0" u="none" strike="noStrike" cap="none">
                <a:solidFill>
                  <a:srgbClr val="757575"/>
                </a:solidFill>
                <a:latin typeface="Arial"/>
                <a:ea typeface="Arial"/>
                <a:cs typeface="Arial"/>
                <a:sym typeface="Arial"/>
              </a:defRPr>
            </a:lvl4pPr>
            <a:lvl5pPr marL="0" marR="0" lvl="4" indent="0" algn="r" rtl="0">
              <a:spcBef>
                <a:spcPts val="0"/>
              </a:spcBef>
              <a:buNone/>
              <a:defRPr sz="1200" b="0" i="0" u="none" strike="noStrike" cap="none">
                <a:solidFill>
                  <a:srgbClr val="757575"/>
                </a:solidFill>
                <a:latin typeface="Arial"/>
                <a:ea typeface="Arial"/>
                <a:cs typeface="Arial"/>
                <a:sym typeface="Arial"/>
              </a:defRPr>
            </a:lvl5pPr>
            <a:lvl6pPr marL="0" marR="0" lvl="5" indent="0" algn="r" rtl="0">
              <a:spcBef>
                <a:spcPts val="0"/>
              </a:spcBef>
              <a:buNone/>
              <a:defRPr sz="1200" b="0" i="0" u="none" strike="noStrike" cap="none">
                <a:solidFill>
                  <a:srgbClr val="757575"/>
                </a:solidFill>
                <a:latin typeface="Arial"/>
                <a:ea typeface="Arial"/>
                <a:cs typeface="Arial"/>
                <a:sym typeface="Arial"/>
              </a:defRPr>
            </a:lvl6pPr>
            <a:lvl7pPr marL="0" marR="0" lvl="6" indent="0" algn="r" rtl="0">
              <a:spcBef>
                <a:spcPts val="0"/>
              </a:spcBef>
              <a:buNone/>
              <a:defRPr sz="1200" b="0" i="0" u="none" strike="noStrike" cap="none">
                <a:solidFill>
                  <a:srgbClr val="757575"/>
                </a:solidFill>
                <a:latin typeface="Arial"/>
                <a:ea typeface="Arial"/>
                <a:cs typeface="Arial"/>
                <a:sym typeface="Arial"/>
              </a:defRPr>
            </a:lvl7pPr>
            <a:lvl8pPr marL="0" marR="0" lvl="7" indent="0" algn="r" rtl="0">
              <a:spcBef>
                <a:spcPts val="0"/>
              </a:spcBef>
              <a:buNone/>
              <a:defRPr sz="1200" b="0" i="0" u="none" strike="noStrike" cap="none">
                <a:solidFill>
                  <a:srgbClr val="757575"/>
                </a:solidFill>
                <a:latin typeface="Arial"/>
                <a:ea typeface="Arial"/>
                <a:cs typeface="Arial"/>
                <a:sym typeface="Arial"/>
              </a:defRPr>
            </a:lvl8pPr>
            <a:lvl9pPr marL="0" marR="0" lvl="8" indent="0" algn="r" rtl="0">
              <a:spcBef>
                <a:spcPts val="0"/>
              </a:spcBef>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6.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8" Type="http://schemas.openxmlformats.org/officeDocument/2006/relationships/hyperlink" Target="https://www.kaggle.com/code/equinxx/stock-prediction-gan-twitter-sentiment-analysis" TargetMode="External"/><Relationship Id="rId3" Type="http://schemas.openxmlformats.org/officeDocument/2006/relationships/hyperlink" Target="https://huggingface.co/cardiffnlp/twitter-roberta-base-sentiment" TargetMode="External"/><Relationship Id="rId7" Type="http://schemas.openxmlformats.org/officeDocument/2006/relationships/hyperlink" Target="https://www.kaggle.com/code/yadunandanbhat/bitcoin-price-analysis-by-tweets" TargetMode="External"/><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hyperlink" Target="https://paperswithcode.com/sota/sentiment-analysis-on-imdb" TargetMode="External"/><Relationship Id="rId5" Type="http://schemas.openxmlformats.org/officeDocument/2006/relationships/hyperlink" Target="https://huggingface.co/cardiffnlp/twitter-roberta-base-irony" TargetMode="External"/><Relationship Id="rId4" Type="http://schemas.openxmlformats.org/officeDocument/2006/relationships/hyperlink" Target="https://huggingface.co/cardiffnlp/twitter-roberta-base-emotion-multilabel-latest" TargetMode="External"/><Relationship Id="rId9" Type="http://schemas.openxmlformats.org/officeDocument/2006/relationships/hyperlink" Target="https://www.statista.com/statistics/1269669/bitcoin-dominance-historical-development/"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pic>
        <p:nvPicPr>
          <p:cNvPr id="352" name="Google Shape;352;p1" descr="Ein Bild, das Gebäude, Stadt, Schloss, Turm enthält.&#10;&#10;Automatisch generierte Beschreibung"/>
          <p:cNvPicPr preferRelativeResize="0">
            <a:picLocks noGrp="1"/>
          </p:cNvPicPr>
          <p:nvPr>
            <p:ph type="pic" idx="2"/>
          </p:nvPr>
        </p:nvPicPr>
        <p:blipFill rotWithShape="1">
          <a:blip r:embed="rId3">
            <a:alphaModFix/>
          </a:blip>
          <a:srcRect t="461" b="461"/>
          <a:stretch/>
        </p:blipFill>
        <p:spPr>
          <a:xfrm>
            <a:off x="731838" y="1016000"/>
            <a:ext cx="10728325" cy="5256000"/>
          </a:xfrm>
          <a:prstGeom prst="rect">
            <a:avLst/>
          </a:prstGeom>
          <a:noFill/>
          <a:ln>
            <a:noFill/>
          </a:ln>
        </p:spPr>
      </p:pic>
      <p:sp>
        <p:nvSpPr>
          <p:cNvPr id="353" name="Google Shape;353;p1"/>
          <p:cNvSpPr txBox="1">
            <a:spLocks noGrp="1"/>
          </p:cNvSpPr>
          <p:nvPr>
            <p:ph type="ctrTitle"/>
          </p:nvPr>
        </p:nvSpPr>
        <p:spPr>
          <a:xfrm>
            <a:off x="0" y="2233538"/>
            <a:ext cx="7961811" cy="3312000"/>
          </a:xfrm>
          <a:prstGeom prst="rect">
            <a:avLst/>
          </a:prstGeom>
          <a:solidFill>
            <a:srgbClr val="215CAF"/>
          </a:solidFill>
          <a:ln>
            <a:noFill/>
          </a:ln>
        </p:spPr>
        <p:txBody>
          <a:bodyPr spcFirstLastPara="1" wrap="square" lIns="1080000" tIns="252000" rIns="0" bIns="0" anchor="t" anchorCtr="0">
            <a:noAutofit/>
          </a:bodyPr>
          <a:lstStyle/>
          <a:p>
            <a:pPr marL="0" lvl="0" indent="0" algn="l" rtl="0">
              <a:lnSpc>
                <a:spcPct val="100000"/>
              </a:lnSpc>
              <a:spcBef>
                <a:spcPts val="0"/>
              </a:spcBef>
              <a:spcAft>
                <a:spcPts val="0"/>
              </a:spcAft>
              <a:buClr>
                <a:schemeClr val="lt1"/>
              </a:buClr>
              <a:buSzPts val="3600"/>
              <a:buFont typeface="Arial"/>
              <a:buNone/>
            </a:pPr>
            <a:r>
              <a:rPr lang="en-US"/>
              <a:t>How Sentimental Tweets Influence Bitcoin Prices</a:t>
            </a:r>
            <a:endParaRPr/>
          </a:p>
        </p:txBody>
      </p:sp>
      <p:sp>
        <p:nvSpPr>
          <p:cNvPr id="354" name="Google Shape;354;p1"/>
          <p:cNvSpPr txBox="1">
            <a:spLocks noGrp="1"/>
          </p:cNvSpPr>
          <p:nvPr>
            <p:ph type="body" idx="1"/>
          </p:nvPr>
        </p:nvSpPr>
        <p:spPr>
          <a:xfrm>
            <a:off x="1098111" y="3937763"/>
            <a:ext cx="5583600" cy="144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lt1"/>
              </a:buClr>
              <a:buSzPts val="1800"/>
              <a:buNone/>
            </a:pPr>
            <a:endParaRPr b="1"/>
          </a:p>
          <a:p>
            <a:pPr marL="0" lvl="0" indent="0" algn="l" rtl="0">
              <a:lnSpc>
                <a:spcPct val="100000"/>
              </a:lnSpc>
              <a:spcBef>
                <a:spcPts val="0"/>
              </a:spcBef>
              <a:spcAft>
                <a:spcPts val="0"/>
              </a:spcAft>
              <a:buClr>
                <a:schemeClr val="lt1"/>
              </a:buClr>
              <a:buSzPts val="1800"/>
              <a:buNone/>
            </a:pPr>
            <a:endParaRPr b="1"/>
          </a:p>
          <a:p>
            <a:pPr marL="0" lvl="0" indent="0" algn="l" rtl="0">
              <a:lnSpc>
                <a:spcPct val="100000"/>
              </a:lnSpc>
              <a:spcBef>
                <a:spcPts val="0"/>
              </a:spcBef>
              <a:spcAft>
                <a:spcPts val="0"/>
              </a:spcAft>
              <a:buClr>
                <a:schemeClr val="lt1"/>
              </a:buClr>
              <a:buSzPts val="1800"/>
              <a:buNone/>
            </a:pPr>
            <a:r>
              <a:rPr lang="en-US" b="1"/>
              <a:t>Wenxuan Song, Shiqi Lin, Wei-Bo Kao, Lin Xiao</a:t>
            </a:r>
            <a:endParaRPr b="1"/>
          </a:p>
          <a:p>
            <a:pPr marL="0" lvl="0" indent="0" algn="l" rtl="0">
              <a:lnSpc>
                <a:spcPct val="100000"/>
              </a:lnSpc>
              <a:spcBef>
                <a:spcPts val="0"/>
              </a:spcBef>
              <a:spcAft>
                <a:spcPts val="0"/>
              </a:spcAft>
              <a:buClr>
                <a:schemeClr val="lt1"/>
              </a:buClr>
              <a:buSzPts val="1800"/>
              <a:buNone/>
            </a:pPr>
            <a:r>
              <a:rPr lang="en-US" b="1"/>
              <a:t>08.04.2024</a:t>
            </a:r>
            <a:endParaRPr b="1"/>
          </a:p>
          <a:p>
            <a:pPr marL="0" lvl="0" indent="0" algn="l" rtl="0">
              <a:lnSpc>
                <a:spcPct val="100000"/>
              </a:lnSpc>
              <a:spcBef>
                <a:spcPts val="0"/>
              </a:spcBef>
              <a:spcAft>
                <a:spcPts val="0"/>
              </a:spcAft>
              <a:buClr>
                <a:schemeClr val="lt1"/>
              </a:buClr>
              <a:buSzPts val="1800"/>
              <a:buNone/>
            </a:pPr>
            <a:endParaRPr/>
          </a:p>
        </p:txBody>
      </p:sp>
      <p:sp>
        <p:nvSpPr>
          <p:cNvPr id="355" name="Google Shape;355;p1"/>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g2d1ada7a0ad_1_0"/>
          <p:cNvSpPr txBox="1">
            <a:spLocks noGrp="1"/>
          </p:cNvSpPr>
          <p:nvPr>
            <p:ph type="body" idx="1"/>
          </p:nvPr>
        </p:nvSpPr>
        <p:spPr>
          <a:xfrm>
            <a:off x="731837" y="2135492"/>
            <a:ext cx="10728300" cy="3960000"/>
          </a:xfrm>
          <a:prstGeom prst="rect">
            <a:avLst/>
          </a:prstGeom>
        </p:spPr>
        <p:txBody>
          <a:bodyPr spcFirstLastPara="1" wrap="square" lIns="0" tIns="0" rIns="0" bIns="0" anchor="t" anchorCtr="0">
            <a:noAutofit/>
          </a:bodyPr>
          <a:lstStyle/>
          <a:p>
            <a:pPr marL="457200" lvl="0" indent="-368300" algn="l" rtl="0">
              <a:lnSpc>
                <a:spcPct val="115000"/>
              </a:lnSpc>
              <a:spcBef>
                <a:spcPts val="0"/>
              </a:spcBef>
              <a:spcAft>
                <a:spcPts val="0"/>
              </a:spcAft>
              <a:buSzPts val="2200"/>
              <a:buAutoNum type="arabicPeriod"/>
            </a:pPr>
            <a:r>
              <a:rPr lang="en-US" sz="2200" b="1"/>
              <a:t>Feature engineering (Sentiment Analysis)</a:t>
            </a:r>
            <a:endParaRPr sz="2200" b="1"/>
          </a:p>
          <a:p>
            <a:pPr marL="914400" lvl="1" indent="-368300" algn="l" rtl="0">
              <a:lnSpc>
                <a:spcPct val="115000"/>
              </a:lnSpc>
              <a:spcBef>
                <a:spcPts val="0"/>
              </a:spcBef>
              <a:spcAft>
                <a:spcPts val="0"/>
              </a:spcAft>
              <a:buClr>
                <a:schemeClr val="dk1"/>
              </a:buClr>
              <a:buSzPts val="2200"/>
              <a:buAutoNum type="arabicPeriod"/>
            </a:pPr>
            <a:r>
              <a:rPr lang="en-US" sz="2200">
                <a:solidFill>
                  <a:schemeClr val="dk1"/>
                </a:solidFill>
              </a:rPr>
              <a:t>Sentiments </a:t>
            </a:r>
            <a:endParaRPr sz="2200">
              <a:solidFill>
                <a:schemeClr val="dk1"/>
              </a:solidFill>
            </a:endParaRPr>
          </a:p>
          <a:p>
            <a:pPr marL="914400" lvl="1" indent="-368300" algn="l" rtl="0">
              <a:lnSpc>
                <a:spcPct val="115000"/>
              </a:lnSpc>
              <a:spcBef>
                <a:spcPts val="0"/>
              </a:spcBef>
              <a:spcAft>
                <a:spcPts val="0"/>
              </a:spcAft>
              <a:buClr>
                <a:schemeClr val="dk1"/>
              </a:buClr>
              <a:buSzPts val="2200"/>
              <a:buAutoNum type="arabicPeriod"/>
            </a:pPr>
            <a:r>
              <a:rPr lang="en-US" sz="2200">
                <a:solidFill>
                  <a:schemeClr val="dk1"/>
                </a:solidFill>
              </a:rPr>
              <a:t>Emotions </a:t>
            </a:r>
            <a:endParaRPr sz="2200">
              <a:solidFill>
                <a:schemeClr val="dk1"/>
              </a:solidFill>
            </a:endParaRPr>
          </a:p>
          <a:p>
            <a:pPr marL="914400" lvl="1" indent="-368300" algn="l" rtl="0">
              <a:lnSpc>
                <a:spcPct val="115000"/>
              </a:lnSpc>
              <a:spcBef>
                <a:spcPts val="0"/>
              </a:spcBef>
              <a:spcAft>
                <a:spcPts val="0"/>
              </a:spcAft>
              <a:buClr>
                <a:schemeClr val="dk1"/>
              </a:buClr>
              <a:buSzPts val="2200"/>
              <a:buAutoNum type="arabicPeriod"/>
            </a:pPr>
            <a:r>
              <a:rPr lang="en-US" sz="2200">
                <a:solidFill>
                  <a:schemeClr val="dk1"/>
                </a:solidFill>
              </a:rPr>
              <a:t>Irony</a:t>
            </a:r>
            <a:endParaRPr sz="2200">
              <a:solidFill>
                <a:schemeClr val="dk1"/>
              </a:solidFill>
            </a:endParaRPr>
          </a:p>
          <a:p>
            <a:pPr marL="457200" lvl="0" indent="-368300" algn="l" rtl="0">
              <a:lnSpc>
                <a:spcPct val="115000"/>
              </a:lnSpc>
              <a:spcBef>
                <a:spcPts val="0"/>
              </a:spcBef>
              <a:spcAft>
                <a:spcPts val="0"/>
              </a:spcAft>
              <a:buSzPts val="2200"/>
              <a:buAutoNum type="arabicPeriod"/>
            </a:pPr>
            <a:r>
              <a:rPr lang="en-US" sz="2200" b="1"/>
              <a:t>Correlation analysis</a:t>
            </a:r>
            <a:endParaRPr sz="2200" b="1"/>
          </a:p>
          <a:p>
            <a:pPr marL="914400" lvl="1" indent="-368300" algn="l" rtl="0">
              <a:lnSpc>
                <a:spcPct val="115000"/>
              </a:lnSpc>
              <a:spcBef>
                <a:spcPts val="0"/>
              </a:spcBef>
              <a:spcAft>
                <a:spcPts val="0"/>
              </a:spcAft>
              <a:buClr>
                <a:schemeClr val="dk1"/>
              </a:buClr>
              <a:buSzPts val="2200"/>
              <a:buAutoNum type="arabicPeriod"/>
            </a:pPr>
            <a:r>
              <a:rPr lang="en-US" sz="2200">
                <a:solidFill>
                  <a:schemeClr val="dk1"/>
                </a:solidFill>
              </a:rPr>
              <a:t>Short term</a:t>
            </a:r>
            <a:endParaRPr sz="2200">
              <a:solidFill>
                <a:schemeClr val="dk1"/>
              </a:solidFill>
            </a:endParaRPr>
          </a:p>
          <a:p>
            <a:pPr marL="914400" lvl="1" indent="-368300" algn="l" rtl="0">
              <a:lnSpc>
                <a:spcPct val="115000"/>
              </a:lnSpc>
              <a:spcBef>
                <a:spcPts val="0"/>
              </a:spcBef>
              <a:spcAft>
                <a:spcPts val="0"/>
              </a:spcAft>
              <a:buClr>
                <a:schemeClr val="dk1"/>
              </a:buClr>
              <a:buSzPts val="2200"/>
              <a:buAutoNum type="arabicPeriod"/>
            </a:pPr>
            <a:r>
              <a:rPr lang="en-US" sz="2200">
                <a:solidFill>
                  <a:schemeClr val="dk1"/>
                </a:solidFill>
              </a:rPr>
              <a:t>Long term</a:t>
            </a:r>
            <a:endParaRPr sz="2200">
              <a:solidFill>
                <a:schemeClr val="dk1"/>
              </a:solidFill>
            </a:endParaRPr>
          </a:p>
          <a:p>
            <a:pPr marL="457200" lvl="0" indent="-368300" algn="l" rtl="0">
              <a:lnSpc>
                <a:spcPct val="115000"/>
              </a:lnSpc>
              <a:spcBef>
                <a:spcPts val="0"/>
              </a:spcBef>
              <a:spcAft>
                <a:spcPts val="0"/>
              </a:spcAft>
              <a:buClr>
                <a:schemeClr val="dk1"/>
              </a:buClr>
              <a:buSzPts val="2200"/>
              <a:buAutoNum type="arabicPeriod"/>
            </a:pPr>
            <a:r>
              <a:rPr lang="en-US" sz="2200" b="1"/>
              <a:t>Prediction with LSTM</a:t>
            </a:r>
            <a:endParaRPr sz="2200" b="1"/>
          </a:p>
          <a:p>
            <a:pPr marL="0" lvl="0" indent="0" algn="l" rtl="0">
              <a:lnSpc>
                <a:spcPct val="115000"/>
              </a:lnSpc>
              <a:spcBef>
                <a:spcPts val="0"/>
              </a:spcBef>
              <a:spcAft>
                <a:spcPts val="0"/>
              </a:spcAft>
              <a:buNone/>
            </a:pPr>
            <a:endParaRPr sz="2200"/>
          </a:p>
          <a:p>
            <a:pPr marL="0" lvl="0" indent="0" algn="l" rtl="0">
              <a:lnSpc>
                <a:spcPct val="115000"/>
              </a:lnSpc>
              <a:spcBef>
                <a:spcPts val="0"/>
              </a:spcBef>
              <a:spcAft>
                <a:spcPts val="0"/>
              </a:spcAft>
              <a:buNone/>
            </a:pPr>
            <a:endParaRPr sz="2200">
              <a:solidFill>
                <a:schemeClr val="dk1"/>
              </a:solidFill>
            </a:endParaRPr>
          </a:p>
          <a:p>
            <a:pPr marL="914400" lvl="1" indent="-368300" algn="l" rtl="0">
              <a:lnSpc>
                <a:spcPct val="115000"/>
              </a:lnSpc>
              <a:spcBef>
                <a:spcPts val="500"/>
              </a:spcBef>
              <a:spcAft>
                <a:spcPts val="0"/>
              </a:spcAft>
              <a:buSzPts val="2200"/>
              <a:buAutoNum type="arabicPeriod"/>
            </a:pPr>
            <a:endParaRPr sz="2200"/>
          </a:p>
          <a:p>
            <a:pPr marL="914400" lvl="1" indent="-368300" algn="l" rtl="0">
              <a:lnSpc>
                <a:spcPct val="115000"/>
              </a:lnSpc>
              <a:spcBef>
                <a:spcPts val="0"/>
              </a:spcBef>
              <a:spcAft>
                <a:spcPts val="0"/>
              </a:spcAft>
              <a:buSzPts val="2200"/>
              <a:buAutoNum type="arabicPeriod"/>
            </a:pPr>
            <a:endParaRPr sz="2200"/>
          </a:p>
          <a:p>
            <a:pPr marL="914400" lvl="1" indent="-368300" algn="l" rtl="0">
              <a:lnSpc>
                <a:spcPct val="115000"/>
              </a:lnSpc>
              <a:spcBef>
                <a:spcPts val="0"/>
              </a:spcBef>
              <a:spcAft>
                <a:spcPts val="0"/>
              </a:spcAft>
              <a:buSzPts val="2200"/>
              <a:buAutoNum type="arabicPeriod"/>
            </a:pPr>
            <a:endParaRPr sz="2200"/>
          </a:p>
        </p:txBody>
      </p:sp>
      <p:sp>
        <p:nvSpPr>
          <p:cNvPr id="433" name="Google Shape;433;g2d1ada7a0ad_1_0"/>
          <p:cNvSpPr>
            <a:spLocks noGrp="1"/>
          </p:cNvSpPr>
          <p:nvPr>
            <p:ph type="pic" idx="2"/>
          </p:nvPr>
        </p:nvSpPr>
        <p:spPr>
          <a:xfrm>
            <a:off x="10200163" y="6489088"/>
            <a:ext cx="1260000" cy="180000"/>
          </a:xfrm>
          <a:prstGeom prst="rect">
            <a:avLst/>
          </a:prstGeom>
        </p:spPr>
        <p:txBody>
          <a:bodyPr/>
          <a:lstStyle/>
          <a:p>
            <a:endParaRPr lang="en-CH"/>
          </a:p>
        </p:txBody>
      </p:sp>
      <p:sp>
        <p:nvSpPr>
          <p:cNvPr id="434" name="Google Shape;434;g2d1ada7a0ad_1_0"/>
          <p:cNvSpPr txBox="1">
            <a:spLocks noGrp="1"/>
          </p:cNvSpPr>
          <p:nvPr>
            <p:ph type="body" idx="1"/>
          </p:nvPr>
        </p:nvSpPr>
        <p:spPr>
          <a:xfrm>
            <a:off x="731825" y="936619"/>
            <a:ext cx="10728300" cy="952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500" b="1"/>
              <a:t>Method Overview</a:t>
            </a:r>
            <a:endParaRPr/>
          </a:p>
        </p:txBody>
      </p:sp>
      <p:sp>
        <p:nvSpPr>
          <p:cNvPr id="435" name="Google Shape;435;g2d1ada7a0ad_1_0"/>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g2d272304731_4_0"/>
          <p:cNvSpPr txBox="1">
            <a:spLocks noGrp="1"/>
          </p:cNvSpPr>
          <p:nvPr>
            <p:ph type="title"/>
          </p:nvPr>
        </p:nvSpPr>
        <p:spPr>
          <a:xfrm>
            <a:off x="731862" y="260351"/>
            <a:ext cx="10728300" cy="9000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sz="3500" b="1"/>
              <a:t>Model Architecture</a:t>
            </a:r>
            <a:endParaRPr sz="3500" b="1"/>
          </a:p>
          <a:p>
            <a:pPr marL="0" lvl="0" indent="0" algn="l" rtl="0">
              <a:spcBef>
                <a:spcPts val="0"/>
              </a:spcBef>
              <a:spcAft>
                <a:spcPts val="0"/>
              </a:spcAft>
              <a:buNone/>
            </a:pPr>
            <a:endParaRPr sz="3500" b="1"/>
          </a:p>
        </p:txBody>
      </p:sp>
      <p:sp>
        <p:nvSpPr>
          <p:cNvPr id="442" name="Google Shape;442;g2d272304731_4_0"/>
          <p:cNvSpPr txBox="1">
            <a:spLocks noGrp="1"/>
          </p:cNvSpPr>
          <p:nvPr>
            <p:ph type="sldNum" idx="12"/>
          </p:nvPr>
        </p:nvSpPr>
        <p:spPr>
          <a:xfrm>
            <a:off x="11137585" y="6522444"/>
            <a:ext cx="322500" cy="2160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11</a:t>
            </a:fld>
            <a:endParaRPr/>
          </a:p>
        </p:txBody>
      </p:sp>
      <p:sp>
        <p:nvSpPr>
          <p:cNvPr id="443" name="Google Shape;443;g2d272304731_4_0"/>
          <p:cNvSpPr txBox="1">
            <a:spLocks noGrp="1"/>
          </p:cNvSpPr>
          <p:nvPr>
            <p:ph type="body" idx="2"/>
          </p:nvPr>
        </p:nvSpPr>
        <p:spPr>
          <a:xfrm>
            <a:off x="731836" y="5570135"/>
            <a:ext cx="5364300" cy="7212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J. Camacho-Collados et al. "Tweetnlp: Cutting-edge natural language processing for social media." (2022).</a:t>
            </a:r>
            <a:endParaRPr/>
          </a:p>
        </p:txBody>
      </p:sp>
      <p:sp>
        <p:nvSpPr>
          <p:cNvPr id="444" name="Google Shape;444;g2d272304731_4_0"/>
          <p:cNvSpPr txBox="1">
            <a:spLocks noGrp="1"/>
          </p:cNvSpPr>
          <p:nvPr>
            <p:ph type="body" idx="1"/>
          </p:nvPr>
        </p:nvSpPr>
        <p:spPr>
          <a:xfrm>
            <a:off x="530525" y="1332150"/>
            <a:ext cx="2471700" cy="429300"/>
          </a:xfrm>
          <a:prstGeom prst="rect">
            <a:avLst/>
          </a:prstGeom>
        </p:spPr>
        <p:txBody>
          <a:bodyPr spcFirstLastPara="1" wrap="square" lIns="0" tIns="0" rIns="0" bIns="0" anchor="t" anchorCtr="0">
            <a:noAutofit/>
          </a:bodyPr>
          <a:lstStyle/>
          <a:p>
            <a:pPr marL="0" lvl="0" indent="0" algn="ctr" rtl="0">
              <a:spcBef>
                <a:spcPts val="1000"/>
              </a:spcBef>
              <a:spcAft>
                <a:spcPts val="0"/>
              </a:spcAft>
              <a:buNone/>
            </a:pPr>
            <a:r>
              <a:rPr lang="en-US"/>
              <a:t>Sentiment </a:t>
            </a:r>
            <a:endParaRPr/>
          </a:p>
          <a:p>
            <a:pPr marL="0" lvl="0" indent="0" algn="l" rtl="0">
              <a:spcBef>
                <a:spcPts val="1000"/>
              </a:spcBef>
              <a:spcAft>
                <a:spcPts val="0"/>
              </a:spcAft>
              <a:buNone/>
            </a:pPr>
            <a:r>
              <a:rPr lang="en-US" sz="1500"/>
              <a:t>cardiffnlp/twitter-roberta-base-sentiment</a:t>
            </a:r>
            <a:endParaRPr sz="1500"/>
          </a:p>
        </p:txBody>
      </p:sp>
      <p:sp>
        <p:nvSpPr>
          <p:cNvPr id="445" name="Google Shape;445;g2d272304731_4_0"/>
          <p:cNvSpPr txBox="1">
            <a:spLocks noGrp="1"/>
          </p:cNvSpPr>
          <p:nvPr>
            <p:ph type="body" idx="1"/>
          </p:nvPr>
        </p:nvSpPr>
        <p:spPr>
          <a:xfrm>
            <a:off x="530525" y="4386050"/>
            <a:ext cx="2343300" cy="429300"/>
          </a:xfrm>
          <a:prstGeom prst="rect">
            <a:avLst/>
          </a:prstGeom>
        </p:spPr>
        <p:txBody>
          <a:bodyPr spcFirstLastPara="1" wrap="square" lIns="0" tIns="0" rIns="0" bIns="0" anchor="t" anchorCtr="0">
            <a:noAutofit/>
          </a:bodyPr>
          <a:lstStyle/>
          <a:p>
            <a:pPr marL="0" lvl="0" indent="0" algn="ctr" rtl="0">
              <a:spcBef>
                <a:spcPts val="1000"/>
              </a:spcBef>
              <a:spcAft>
                <a:spcPts val="0"/>
              </a:spcAft>
              <a:buNone/>
            </a:pPr>
            <a:r>
              <a:rPr lang="en-US"/>
              <a:t>Irony</a:t>
            </a:r>
            <a:endParaRPr/>
          </a:p>
          <a:p>
            <a:pPr marL="0" lvl="0" indent="0" algn="l" rtl="0">
              <a:spcBef>
                <a:spcPts val="1000"/>
              </a:spcBef>
              <a:spcAft>
                <a:spcPts val="0"/>
              </a:spcAft>
              <a:buNone/>
            </a:pPr>
            <a:r>
              <a:rPr lang="en-US" sz="1500"/>
              <a:t>cardiffnlp/twitter-roberta-base-irony</a:t>
            </a:r>
            <a:endParaRPr sz="1500"/>
          </a:p>
        </p:txBody>
      </p:sp>
      <p:sp>
        <p:nvSpPr>
          <p:cNvPr id="446" name="Google Shape;446;g2d272304731_4_0"/>
          <p:cNvSpPr txBox="1">
            <a:spLocks noGrp="1"/>
          </p:cNvSpPr>
          <p:nvPr>
            <p:ph type="body" idx="1"/>
          </p:nvPr>
        </p:nvSpPr>
        <p:spPr>
          <a:xfrm>
            <a:off x="530525" y="2750050"/>
            <a:ext cx="2343300" cy="647400"/>
          </a:xfrm>
          <a:prstGeom prst="rect">
            <a:avLst/>
          </a:prstGeom>
        </p:spPr>
        <p:txBody>
          <a:bodyPr spcFirstLastPara="1" wrap="square" lIns="0" tIns="0" rIns="0" bIns="0" anchor="t" anchorCtr="0">
            <a:noAutofit/>
          </a:bodyPr>
          <a:lstStyle/>
          <a:p>
            <a:pPr marL="0" lvl="0" indent="0" algn="ctr" rtl="0">
              <a:spcBef>
                <a:spcPts val="1000"/>
              </a:spcBef>
              <a:spcAft>
                <a:spcPts val="0"/>
              </a:spcAft>
              <a:buNone/>
            </a:pPr>
            <a:r>
              <a:rPr lang="en-US"/>
              <a:t>Emotion</a:t>
            </a:r>
            <a:endParaRPr/>
          </a:p>
          <a:p>
            <a:pPr marL="0" lvl="0" indent="0" algn="l" rtl="0">
              <a:spcBef>
                <a:spcPts val="1000"/>
              </a:spcBef>
              <a:spcAft>
                <a:spcPts val="0"/>
              </a:spcAft>
              <a:buNone/>
            </a:pPr>
            <a:r>
              <a:rPr lang="en-US" sz="1500"/>
              <a:t>cardiffnlp/twitter-roberta-base-emotion-multilabel-latest</a:t>
            </a:r>
            <a:endParaRPr sz="1500"/>
          </a:p>
        </p:txBody>
      </p:sp>
      <p:grpSp>
        <p:nvGrpSpPr>
          <p:cNvPr id="447" name="Google Shape;447;g2d272304731_4_0"/>
          <p:cNvGrpSpPr/>
          <p:nvPr/>
        </p:nvGrpSpPr>
        <p:grpSpPr>
          <a:xfrm>
            <a:off x="10467878" y="2465165"/>
            <a:ext cx="1958190" cy="1646472"/>
            <a:chOff x="5153450" y="4655824"/>
            <a:chExt cx="2447125" cy="1981076"/>
          </a:xfrm>
        </p:grpSpPr>
        <p:pic>
          <p:nvPicPr>
            <p:cNvPr id="448" name="Google Shape;448;g2d272304731_4_0"/>
            <p:cNvPicPr preferRelativeResize="0"/>
            <p:nvPr/>
          </p:nvPicPr>
          <p:blipFill>
            <a:blip r:embed="rId3">
              <a:alphaModFix/>
            </a:blip>
            <a:stretch>
              <a:fillRect/>
            </a:stretch>
          </p:blipFill>
          <p:spPr>
            <a:xfrm>
              <a:off x="5153450" y="4655824"/>
              <a:ext cx="1297552" cy="1578400"/>
            </a:xfrm>
            <a:prstGeom prst="rect">
              <a:avLst/>
            </a:prstGeom>
            <a:noFill/>
            <a:ln>
              <a:noFill/>
            </a:ln>
          </p:spPr>
        </p:pic>
        <p:sp>
          <p:nvSpPr>
            <p:cNvPr id="449" name="Google Shape;449;g2d272304731_4_0"/>
            <p:cNvSpPr txBox="1"/>
            <p:nvPr/>
          </p:nvSpPr>
          <p:spPr>
            <a:xfrm>
              <a:off x="5274975" y="6078000"/>
              <a:ext cx="2325600" cy="55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chemeClr val="dk1"/>
                  </a:solidFill>
                </a:rPr>
                <a:t>Transformer</a:t>
              </a:r>
              <a:endParaRPr sz="1800">
                <a:solidFill>
                  <a:schemeClr val="dk1"/>
                </a:solidFill>
              </a:endParaRPr>
            </a:p>
          </p:txBody>
        </p:sp>
      </p:grpSp>
      <p:grpSp>
        <p:nvGrpSpPr>
          <p:cNvPr id="450" name="Google Shape;450;g2d272304731_4_0"/>
          <p:cNvGrpSpPr/>
          <p:nvPr/>
        </p:nvGrpSpPr>
        <p:grpSpPr>
          <a:xfrm>
            <a:off x="7549534" y="2796741"/>
            <a:ext cx="2090417" cy="1182411"/>
            <a:chOff x="4261925" y="2556175"/>
            <a:chExt cx="2545874" cy="1499000"/>
          </a:xfrm>
        </p:grpSpPr>
        <p:pic>
          <p:nvPicPr>
            <p:cNvPr id="451" name="Google Shape;451;g2d272304731_4_0"/>
            <p:cNvPicPr preferRelativeResize="0"/>
            <p:nvPr/>
          </p:nvPicPr>
          <p:blipFill>
            <a:blip r:embed="rId4">
              <a:alphaModFix/>
            </a:blip>
            <a:stretch>
              <a:fillRect/>
            </a:stretch>
          </p:blipFill>
          <p:spPr>
            <a:xfrm>
              <a:off x="4261925" y="2556175"/>
              <a:ext cx="2545874" cy="1013124"/>
            </a:xfrm>
            <a:prstGeom prst="rect">
              <a:avLst/>
            </a:prstGeom>
            <a:noFill/>
            <a:ln>
              <a:noFill/>
            </a:ln>
          </p:spPr>
        </p:pic>
        <p:sp>
          <p:nvSpPr>
            <p:cNvPr id="452" name="Google Shape;452;g2d272304731_4_0"/>
            <p:cNvSpPr txBox="1"/>
            <p:nvPr/>
          </p:nvSpPr>
          <p:spPr>
            <a:xfrm>
              <a:off x="5046013" y="3625875"/>
              <a:ext cx="9777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chemeClr val="dk1"/>
                  </a:solidFill>
                </a:rPr>
                <a:t>BERT</a:t>
              </a:r>
              <a:endParaRPr sz="1800">
                <a:solidFill>
                  <a:schemeClr val="dk1"/>
                </a:solidFill>
              </a:endParaRPr>
            </a:p>
          </p:txBody>
        </p:sp>
      </p:grpSp>
      <p:grpSp>
        <p:nvGrpSpPr>
          <p:cNvPr id="453" name="Google Shape;453;g2d272304731_4_0"/>
          <p:cNvGrpSpPr/>
          <p:nvPr/>
        </p:nvGrpSpPr>
        <p:grpSpPr>
          <a:xfrm>
            <a:off x="4478222" y="2796741"/>
            <a:ext cx="2090417" cy="1182416"/>
            <a:chOff x="4261925" y="2556175"/>
            <a:chExt cx="2545874" cy="1499006"/>
          </a:xfrm>
        </p:grpSpPr>
        <p:pic>
          <p:nvPicPr>
            <p:cNvPr id="454" name="Google Shape;454;g2d272304731_4_0"/>
            <p:cNvPicPr preferRelativeResize="0"/>
            <p:nvPr/>
          </p:nvPicPr>
          <p:blipFill>
            <a:blip r:embed="rId4">
              <a:alphaModFix/>
            </a:blip>
            <a:stretch>
              <a:fillRect/>
            </a:stretch>
          </p:blipFill>
          <p:spPr>
            <a:xfrm>
              <a:off x="4261925" y="2556175"/>
              <a:ext cx="2545874" cy="1013124"/>
            </a:xfrm>
            <a:prstGeom prst="rect">
              <a:avLst/>
            </a:prstGeom>
            <a:noFill/>
            <a:ln>
              <a:noFill/>
            </a:ln>
          </p:spPr>
        </p:pic>
        <p:sp>
          <p:nvSpPr>
            <p:cNvPr id="455" name="Google Shape;455;g2d272304731_4_0"/>
            <p:cNvSpPr txBox="1"/>
            <p:nvPr/>
          </p:nvSpPr>
          <p:spPr>
            <a:xfrm>
              <a:off x="4588560" y="3625881"/>
              <a:ext cx="18828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chemeClr val="dk1"/>
                  </a:solidFill>
                </a:rPr>
                <a:t>RoBERTa</a:t>
              </a:r>
              <a:endParaRPr sz="1800">
                <a:solidFill>
                  <a:schemeClr val="dk1"/>
                </a:solidFill>
              </a:endParaRPr>
            </a:p>
          </p:txBody>
        </p:sp>
      </p:grpSp>
      <p:cxnSp>
        <p:nvCxnSpPr>
          <p:cNvPr id="456" name="Google Shape;456;g2d272304731_4_0"/>
          <p:cNvCxnSpPr>
            <a:endCxn id="454" idx="1"/>
          </p:cNvCxnSpPr>
          <p:nvPr/>
        </p:nvCxnSpPr>
        <p:spPr>
          <a:xfrm>
            <a:off x="3002222" y="2043417"/>
            <a:ext cx="1476000" cy="1152900"/>
          </a:xfrm>
          <a:prstGeom prst="straightConnector1">
            <a:avLst/>
          </a:prstGeom>
          <a:noFill/>
          <a:ln w="9525" cap="flat" cmpd="sng">
            <a:solidFill>
              <a:schemeClr val="dk2"/>
            </a:solidFill>
            <a:prstDash val="solid"/>
            <a:round/>
            <a:headEnd type="triangle" w="med" len="med"/>
            <a:tailEnd type="none" w="med" len="med"/>
          </a:ln>
        </p:spPr>
      </p:cxnSp>
      <p:cxnSp>
        <p:nvCxnSpPr>
          <p:cNvPr id="457" name="Google Shape;457;g2d272304731_4_0"/>
          <p:cNvCxnSpPr>
            <a:stCxn id="446" idx="3"/>
            <a:endCxn id="454" idx="1"/>
          </p:cNvCxnSpPr>
          <p:nvPr/>
        </p:nvCxnSpPr>
        <p:spPr>
          <a:xfrm>
            <a:off x="2873825" y="3073750"/>
            <a:ext cx="1604400" cy="122700"/>
          </a:xfrm>
          <a:prstGeom prst="straightConnector1">
            <a:avLst/>
          </a:prstGeom>
          <a:noFill/>
          <a:ln w="9525" cap="flat" cmpd="sng">
            <a:solidFill>
              <a:schemeClr val="dk2"/>
            </a:solidFill>
            <a:prstDash val="solid"/>
            <a:round/>
            <a:headEnd type="triangle" w="med" len="med"/>
            <a:tailEnd type="none" w="med" len="med"/>
          </a:ln>
        </p:spPr>
      </p:cxnSp>
      <p:cxnSp>
        <p:nvCxnSpPr>
          <p:cNvPr id="458" name="Google Shape;458;g2d272304731_4_0"/>
          <p:cNvCxnSpPr>
            <a:stCxn id="445" idx="3"/>
            <a:endCxn id="454" idx="1"/>
          </p:cNvCxnSpPr>
          <p:nvPr/>
        </p:nvCxnSpPr>
        <p:spPr>
          <a:xfrm rot="10800000" flipH="1">
            <a:off x="2873825" y="3196400"/>
            <a:ext cx="1604400" cy="1404300"/>
          </a:xfrm>
          <a:prstGeom prst="straightConnector1">
            <a:avLst/>
          </a:prstGeom>
          <a:noFill/>
          <a:ln w="9525" cap="flat" cmpd="sng">
            <a:solidFill>
              <a:schemeClr val="dk2"/>
            </a:solidFill>
            <a:prstDash val="solid"/>
            <a:round/>
            <a:headEnd type="triangle" w="med" len="med"/>
            <a:tailEnd type="none" w="med" len="med"/>
          </a:ln>
        </p:spPr>
      </p:cxnSp>
      <p:cxnSp>
        <p:nvCxnSpPr>
          <p:cNvPr id="459" name="Google Shape;459;g2d272304731_4_0"/>
          <p:cNvCxnSpPr>
            <a:stCxn id="454" idx="3"/>
            <a:endCxn id="451" idx="1"/>
          </p:cNvCxnSpPr>
          <p:nvPr/>
        </p:nvCxnSpPr>
        <p:spPr>
          <a:xfrm>
            <a:off x="6568639" y="3196317"/>
            <a:ext cx="981000" cy="0"/>
          </a:xfrm>
          <a:prstGeom prst="straightConnector1">
            <a:avLst/>
          </a:prstGeom>
          <a:noFill/>
          <a:ln w="9525" cap="flat" cmpd="sng">
            <a:solidFill>
              <a:schemeClr val="dk2"/>
            </a:solidFill>
            <a:prstDash val="solid"/>
            <a:round/>
            <a:headEnd type="triangle" w="med" len="med"/>
            <a:tailEnd type="none" w="med" len="med"/>
          </a:ln>
        </p:spPr>
      </p:cxnSp>
      <p:cxnSp>
        <p:nvCxnSpPr>
          <p:cNvPr id="460" name="Google Shape;460;g2d272304731_4_0"/>
          <p:cNvCxnSpPr/>
          <p:nvPr/>
        </p:nvCxnSpPr>
        <p:spPr>
          <a:xfrm>
            <a:off x="9605189" y="3196317"/>
            <a:ext cx="981000" cy="0"/>
          </a:xfrm>
          <a:prstGeom prst="straightConnector1">
            <a:avLst/>
          </a:prstGeom>
          <a:noFill/>
          <a:ln w="9525" cap="flat" cmpd="sng">
            <a:solidFill>
              <a:schemeClr val="dk2"/>
            </a:solidFill>
            <a:prstDash val="solid"/>
            <a:round/>
            <a:headEnd type="triangle" w="med" len="med"/>
            <a:tailEnd type="none" w="med" len="med"/>
          </a:ln>
        </p:spPr>
      </p:cxnSp>
      <p:sp>
        <p:nvSpPr>
          <p:cNvPr id="2" name="Google Shape;364;g2cff7e19082_15_23">
            <a:extLst>
              <a:ext uri="{FF2B5EF4-FFF2-40B4-BE49-F238E27FC236}">
                <a16:creationId xmlns:a16="http://schemas.microsoft.com/office/drawing/2014/main" id="{DFDF3AF5-31A3-60BF-8D55-A86CBB2BF8B7}"/>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g2d1ada7a0ad_1_9"/>
          <p:cNvSpPr txBox="1">
            <a:spLocks noGrp="1"/>
          </p:cNvSpPr>
          <p:nvPr>
            <p:ph type="sldNum" idx="12"/>
          </p:nvPr>
        </p:nvSpPr>
        <p:spPr>
          <a:xfrm>
            <a:off x="11137585" y="6522444"/>
            <a:ext cx="322500" cy="216000"/>
          </a:xfrm>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
        <p:nvSpPr>
          <p:cNvPr id="467" name="Google Shape;467;g2d1ada7a0ad_1_9"/>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468" name="Google Shape;468;g2d1ada7a0ad_1_9"/>
          <p:cNvPicPr preferRelativeResize="0"/>
          <p:nvPr/>
        </p:nvPicPr>
        <p:blipFill rotWithShape="1">
          <a:blip r:embed="rId3">
            <a:alphaModFix/>
          </a:blip>
          <a:srcRect r="10096"/>
          <a:stretch/>
        </p:blipFill>
        <p:spPr>
          <a:xfrm>
            <a:off x="2359100" y="716150"/>
            <a:ext cx="6874549" cy="5258051"/>
          </a:xfrm>
          <a:prstGeom prst="rect">
            <a:avLst/>
          </a:prstGeom>
          <a:noFill/>
          <a:ln>
            <a:noFill/>
          </a:ln>
        </p:spPr>
      </p:pic>
      <p:sp>
        <p:nvSpPr>
          <p:cNvPr id="469" name="Google Shape;469;g2d1ada7a0ad_1_9"/>
          <p:cNvSpPr txBox="1">
            <a:spLocks noGrp="1"/>
          </p:cNvSpPr>
          <p:nvPr>
            <p:ph type="body" idx="1"/>
          </p:nvPr>
        </p:nvSpPr>
        <p:spPr>
          <a:xfrm>
            <a:off x="3718150" y="342575"/>
            <a:ext cx="10728300" cy="508500"/>
          </a:xfrm>
          <a:prstGeom prst="rect">
            <a:avLst/>
          </a:prstGeom>
        </p:spPr>
        <p:txBody>
          <a:bodyPr spcFirstLastPara="1" wrap="square" lIns="0" tIns="0" rIns="0" bIns="0" anchor="t" anchorCtr="0">
            <a:noAutofit/>
          </a:bodyPr>
          <a:lstStyle/>
          <a:p>
            <a:pPr marL="0" lvl="0" indent="0" algn="l" rtl="0">
              <a:lnSpc>
                <a:spcPct val="120000"/>
              </a:lnSpc>
              <a:spcBef>
                <a:spcPts val="0"/>
              </a:spcBef>
              <a:spcAft>
                <a:spcPts val="0"/>
              </a:spcAft>
              <a:buNone/>
            </a:pPr>
            <a:r>
              <a:rPr lang="en-US" sz="1900">
                <a:highlight>
                  <a:srgbClr val="FFFFFF"/>
                </a:highlight>
              </a:rPr>
              <a:t>Sentiment Analysis on IMDb dataset</a:t>
            </a:r>
            <a:endParaRPr sz="1900">
              <a:highlight>
                <a:srgbClr val="FFFFFF"/>
              </a:highlight>
            </a:endParaRPr>
          </a:p>
          <a:p>
            <a:pPr marL="0" lvl="0" indent="0" algn="l" rtl="0">
              <a:spcBef>
                <a:spcPts val="1000"/>
              </a:spcBef>
              <a:spcAft>
                <a:spcPts val="0"/>
              </a:spcAft>
              <a:buNone/>
            </a:pPr>
            <a:endParaRPr sz="1400"/>
          </a:p>
        </p:txBody>
      </p:sp>
      <p:sp>
        <p:nvSpPr>
          <p:cNvPr id="470" name="Google Shape;470;g2d1ada7a0ad_1_9"/>
          <p:cNvSpPr txBox="1">
            <a:spLocks noGrp="1"/>
          </p:cNvSpPr>
          <p:nvPr>
            <p:ph type="body" idx="2"/>
          </p:nvPr>
        </p:nvSpPr>
        <p:spPr>
          <a:xfrm>
            <a:off x="3114236" y="5915710"/>
            <a:ext cx="5364300" cy="7212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https://paperswithcode.com/sota/sentiment-analysis-on-imdb</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g2d272304731_4_42"/>
          <p:cNvSpPr txBox="1">
            <a:spLocks noGrp="1"/>
          </p:cNvSpPr>
          <p:nvPr>
            <p:ph type="title"/>
          </p:nvPr>
        </p:nvSpPr>
        <p:spPr>
          <a:xfrm>
            <a:off x="731862" y="260351"/>
            <a:ext cx="10728300" cy="900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500" b="1"/>
              <a:t>Model Architecture</a:t>
            </a:r>
            <a:endParaRPr sz="3500" b="1"/>
          </a:p>
          <a:p>
            <a:pPr marL="0" lvl="0" indent="0" algn="l" rtl="0">
              <a:spcBef>
                <a:spcPts val="0"/>
              </a:spcBef>
              <a:spcAft>
                <a:spcPts val="0"/>
              </a:spcAft>
              <a:buNone/>
            </a:pPr>
            <a:endParaRPr sz="3500" b="1"/>
          </a:p>
        </p:txBody>
      </p:sp>
      <p:sp>
        <p:nvSpPr>
          <p:cNvPr id="477" name="Google Shape;477;g2d272304731_4_42"/>
          <p:cNvSpPr txBox="1">
            <a:spLocks noGrp="1"/>
          </p:cNvSpPr>
          <p:nvPr>
            <p:ph type="sldNum" idx="12"/>
          </p:nvPr>
        </p:nvSpPr>
        <p:spPr>
          <a:xfrm>
            <a:off x="11137585" y="6522444"/>
            <a:ext cx="322500" cy="2160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13</a:t>
            </a:fld>
            <a:endParaRPr/>
          </a:p>
        </p:txBody>
      </p:sp>
      <p:sp>
        <p:nvSpPr>
          <p:cNvPr id="478" name="Google Shape;478;g2d272304731_4_42"/>
          <p:cNvSpPr txBox="1">
            <a:spLocks noGrp="1"/>
          </p:cNvSpPr>
          <p:nvPr>
            <p:ph type="body" idx="1"/>
          </p:nvPr>
        </p:nvSpPr>
        <p:spPr>
          <a:xfrm>
            <a:off x="530525" y="1332150"/>
            <a:ext cx="2471700" cy="429300"/>
          </a:xfrm>
          <a:prstGeom prst="rect">
            <a:avLst/>
          </a:prstGeom>
        </p:spPr>
        <p:txBody>
          <a:bodyPr spcFirstLastPara="1" wrap="square" lIns="0" tIns="0" rIns="0" bIns="0" anchor="t" anchorCtr="0">
            <a:noAutofit/>
          </a:bodyPr>
          <a:lstStyle/>
          <a:p>
            <a:pPr marL="0" lvl="0" indent="0" algn="ctr" rtl="0">
              <a:spcBef>
                <a:spcPts val="1000"/>
              </a:spcBef>
              <a:spcAft>
                <a:spcPts val="0"/>
              </a:spcAft>
              <a:buNone/>
            </a:pPr>
            <a:r>
              <a:rPr lang="en-US"/>
              <a:t>Sentiment </a:t>
            </a:r>
            <a:endParaRPr/>
          </a:p>
          <a:p>
            <a:pPr marL="0" lvl="0" indent="0" algn="l" rtl="0">
              <a:spcBef>
                <a:spcPts val="1000"/>
              </a:spcBef>
              <a:spcAft>
                <a:spcPts val="0"/>
              </a:spcAft>
              <a:buNone/>
            </a:pPr>
            <a:r>
              <a:rPr lang="en-US" sz="1500"/>
              <a:t>cardiffnlp/twitter-roberta-base-sentiment</a:t>
            </a:r>
            <a:endParaRPr sz="1500"/>
          </a:p>
        </p:txBody>
      </p:sp>
      <p:sp>
        <p:nvSpPr>
          <p:cNvPr id="479" name="Google Shape;479;g2d272304731_4_42"/>
          <p:cNvSpPr txBox="1">
            <a:spLocks noGrp="1"/>
          </p:cNvSpPr>
          <p:nvPr>
            <p:ph type="body" idx="1"/>
          </p:nvPr>
        </p:nvSpPr>
        <p:spPr>
          <a:xfrm>
            <a:off x="530525" y="4386050"/>
            <a:ext cx="2343300" cy="429300"/>
          </a:xfrm>
          <a:prstGeom prst="rect">
            <a:avLst/>
          </a:prstGeom>
        </p:spPr>
        <p:txBody>
          <a:bodyPr spcFirstLastPara="1" wrap="square" lIns="0" tIns="0" rIns="0" bIns="0" anchor="t" anchorCtr="0">
            <a:noAutofit/>
          </a:bodyPr>
          <a:lstStyle/>
          <a:p>
            <a:pPr marL="0" lvl="0" indent="0" algn="ctr" rtl="0">
              <a:spcBef>
                <a:spcPts val="1000"/>
              </a:spcBef>
              <a:spcAft>
                <a:spcPts val="0"/>
              </a:spcAft>
              <a:buNone/>
            </a:pPr>
            <a:r>
              <a:rPr lang="en-US"/>
              <a:t>Irony</a:t>
            </a:r>
            <a:endParaRPr/>
          </a:p>
          <a:p>
            <a:pPr marL="0" lvl="0" indent="0" algn="l" rtl="0">
              <a:spcBef>
                <a:spcPts val="1000"/>
              </a:spcBef>
              <a:spcAft>
                <a:spcPts val="0"/>
              </a:spcAft>
              <a:buNone/>
            </a:pPr>
            <a:r>
              <a:rPr lang="en-US" sz="1500"/>
              <a:t>cardiffnlp/twitter-roberta-base-irony</a:t>
            </a:r>
            <a:endParaRPr sz="1500"/>
          </a:p>
        </p:txBody>
      </p:sp>
      <p:sp>
        <p:nvSpPr>
          <p:cNvPr id="480" name="Google Shape;480;g2d272304731_4_42"/>
          <p:cNvSpPr txBox="1">
            <a:spLocks noGrp="1"/>
          </p:cNvSpPr>
          <p:nvPr>
            <p:ph type="body" idx="1"/>
          </p:nvPr>
        </p:nvSpPr>
        <p:spPr>
          <a:xfrm>
            <a:off x="530525" y="2750050"/>
            <a:ext cx="2343300" cy="647400"/>
          </a:xfrm>
          <a:prstGeom prst="rect">
            <a:avLst/>
          </a:prstGeom>
        </p:spPr>
        <p:txBody>
          <a:bodyPr spcFirstLastPara="1" wrap="square" lIns="0" tIns="0" rIns="0" bIns="0" anchor="t" anchorCtr="0">
            <a:noAutofit/>
          </a:bodyPr>
          <a:lstStyle/>
          <a:p>
            <a:pPr marL="0" lvl="0" indent="0" algn="ctr" rtl="0">
              <a:spcBef>
                <a:spcPts val="1000"/>
              </a:spcBef>
              <a:spcAft>
                <a:spcPts val="0"/>
              </a:spcAft>
              <a:buNone/>
            </a:pPr>
            <a:r>
              <a:rPr lang="en-US"/>
              <a:t>Emotion</a:t>
            </a:r>
            <a:endParaRPr/>
          </a:p>
          <a:p>
            <a:pPr marL="0" lvl="0" indent="0" algn="l" rtl="0">
              <a:spcBef>
                <a:spcPts val="1000"/>
              </a:spcBef>
              <a:spcAft>
                <a:spcPts val="0"/>
              </a:spcAft>
              <a:buNone/>
            </a:pPr>
            <a:r>
              <a:rPr lang="en-US" sz="1500"/>
              <a:t>cardiffnlp/twitter-roberta-base-emotion-multilabel-latest</a:t>
            </a:r>
            <a:endParaRPr sz="1500"/>
          </a:p>
        </p:txBody>
      </p:sp>
      <p:grpSp>
        <p:nvGrpSpPr>
          <p:cNvPr id="481" name="Google Shape;481;g2d272304731_4_42"/>
          <p:cNvGrpSpPr/>
          <p:nvPr/>
        </p:nvGrpSpPr>
        <p:grpSpPr>
          <a:xfrm>
            <a:off x="4478222" y="2796741"/>
            <a:ext cx="2090417" cy="1182416"/>
            <a:chOff x="4261925" y="2556175"/>
            <a:chExt cx="2545874" cy="1499006"/>
          </a:xfrm>
        </p:grpSpPr>
        <p:pic>
          <p:nvPicPr>
            <p:cNvPr id="482" name="Google Shape;482;g2d272304731_4_42"/>
            <p:cNvPicPr preferRelativeResize="0"/>
            <p:nvPr/>
          </p:nvPicPr>
          <p:blipFill>
            <a:blip r:embed="rId3">
              <a:alphaModFix/>
            </a:blip>
            <a:stretch>
              <a:fillRect/>
            </a:stretch>
          </p:blipFill>
          <p:spPr>
            <a:xfrm>
              <a:off x="4261925" y="2556175"/>
              <a:ext cx="2545874" cy="1013124"/>
            </a:xfrm>
            <a:prstGeom prst="rect">
              <a:avLst/>
            </a:prstGeom>
            <a:noFill/>
            <a:ln>
              <a:noFill/>
            </a:ln>
          </p:spPr>
        </p:pic>
        <p:sp>
          <p:nvSpPr>
            <p:cNvPr id="483" name="Google Shape;483;g2d272304731_4_42"/>
            <p:cNvSpPr txBox="1"/>
            <p:nvPr/>
          </p:nvSpPr>
          <p:spPr>
            <a:xfrm>
              <a:off x="4588560" y="3625881"/>
              <a:ext cx="18828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chemeClr val="dk1"/>
                  </a:solidFill>
                </a:rPr>
                <a:t>RoBERTa</a:t>
              </a:r>
              <a:endParaRPr sz="1800">
                <a:solidFill>
                  <a:schemeClr val="dk1"/>
                </a:solidFill>
              </a:endParaRPr>
            </a:p>
          </p:txBody>
        </p:sp>
      </p:grpSp>
      <p:cxnSp>
        <p:nvCxnSpPr>
          <p:cNvPr id="484" name="Google Shape;484;g2d272304731_4_42"/>
          <p:cNvCxnSpPr>
            <a:endCxn id="482" idx="1"/>
          </p:cNvCxnSpPr>
          <p:nvPr/>
        </p:nvCxnSpPr>
        <p:spPr>
          <a:xfrm>
            <a:off x="3002222" y="2043417"/>
            <a:ext cx="1476000" cy="1152900"/>
          </a:xfrm>
          <a:prstGeom prst="straightConnector1">
            <a:avLst/>
          </a:prstGeom>
          <a:noFill/>
          <a:ln w="9525" cap="flat" cmpd="sng">
            <a:solidFill>
              <a:schemeClr val="dk2"/>
            </a:solidFill>
            <a:prstDash val="solid"/>
            <a:round/>
            <a:headEnd type="triangle" w="med" len="med"/>
            <a:tailEnd type="none" w="med" len="med"/>
          </a:ln>
        </p:spPr>
      </p:cxnSp>
      <p:cxnSp>
        <p:nvCxnSpPr>
          <p:cNvPr id="485" name="Google Shape;485;g2d272304731_4_42"/>
          <p:cNvCxnSpPr>
            <a:stCxn id="480" idx="3"/>
            <a:endCxn id="482" idx="1"/>
          </p:cNvCxnSpPr>
          <p:nvPr/>
        </p:nvCxnSpPr>
        <p:spPr>
          <a:xfrm>
            <a:off x="2873825" y="3073750"/>
            <a:ext cx="1604400" cy="122700"/>
          </a:xfrm>
          <a:prstGeom prst="straightConnector1">
            <a:avLst/>
          </a:prstGeom>
          <a:noFill/>
          <a:ln w="9525" cap="flat" cmpd="sng">
            <a:solidFill>
              <a:schemeClr val="dk2"/>
            </a:solidFill>
            <a:prstDash val="solid"/>
            <a:round/>
            <a:headEnd type="triangle" w="med" len="med"/>
            <a:tailEnd type="none" w="med" len="med"/>
          </a:ln>
        </p:spPr>
      </p:cxnSp>
      <p:cxnSp>
        <p:nvCxnSpPr>
          <p:cNvPr id="486" name="Google Shape;486;g2d272304731_4_42"/>
          <p:cNvCxnSpPr>
            <a:stCxn id="479" idx="3"/>
            <a:endCxn id="482" idx="1"/>
          </p:cNvCxnSpPr>
          <p:nvPr/>
        </p:nvCxnSpPr>
        <p:spPr>
          <a:xfrm rot="10800000" flipH="1">
            <a:off x="2873825" y="3196400"/>
            <a:ext cx="1604400" cy="1404300"/>
          </a:xfrm>
          <a:prstGeom prst="straightConnector1">
            <a:avLst/>
          </a:prstGeom>
          <a:noFill/>
          <a:ln w="9525" cap="flat" cmpd="sng">
            <a:solidFill>
              <a:schemeClr val="dk2"/>
            </a:solidFill>
            <a:prstDash val="solid"/>
            <a:round/>
            <a:headEnd type="triangle" w="med" len="med"/>
            <a:tailEnd type="none" w="med" len="med"/>
          </a:ln>
        </p:spPr>
      </p:cxnSp>
      <p:sp>
        <p:nvSpPr>
          <p:cNvPr id="487" name="Google Shape;487;g2d272304731_4_42"/>
          <p:cNvSpPr txBox="1"/>
          <p:nvPr/>
        </p:nvSpPr>
        <p:spPr>
          <a:xfrm>
            <a:off x="6835825" y="2243350"/>
            <a:ext cx="5020200" cy="16608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dk1"/>
              </a:buClr>
              <a:buSzPts val="1800"/>
              <a:buChar char="●"/>
            </a:pPr>
            <a:r>
              <a:rPr lang="en-US" sz="1800">
                <a:solidFill>
                  <a:schemeClr val="dk1"/>
                </a:solidFill>
              </a:rPr>
              <a:t>trained on </a:t>
            </a:r>
            <a:r>
              <a:rPr lang="en-US" sz="1800" b="1">
                <a:solidFill>
                  <a:schemeClr val="dk1"/>
                </a:solidFill>
              </a:rPr>
              <a:t>~58M tweets</a:t>
            </a:r>
            <a:endParaRPr sz="1800" b="1">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fine tuned on specific tasks (sentiment analysis, emotion classification, irony detection) using the TweetEval benchmark</a:t>
            </a:r>
            <a:endParaRPr sz="1800">
              <a:solidFill>
                <a:schemeClr val="dk1"/>
              </a:solidFill>
            </a:endParaRPr>
          </a:p>
        </p:txBody>
      </p:sp>
      <p:sp>
        <p:nvSpPr>
          <p:cNvPr id="488" name="Google Shape;488;g2d272304731_4_42"/>
          <p:cNvSpPr txBox="1">
            <a:spLocks noGrp="1"/>
          </p:cNvSpPr>
          <p:nvPr>
            <p:ph type="body" idx="2"/>
          </p:nvPr>
        </p:nvSpPr>
        <p:spPr>
          <a:xfrm>
            <a:off x="731836" y="5570135"/>
            <a:ext cx="5364300" cy="7212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F. Barbieri et al.  “TWEETEVAL: Unified Benchmark and Comparative Evaluation for Tweet Classification.”  (2020).</a:t>
            </a:r>
            <a:endParaRPr/>
          </a:p>
          <a:p>
            <a:pPr marL="0" lvl="0" indent="0" algn="l" rtl="0">
              <a:spcBef>
                <a:spcPts val="0"/>
              </a:spcBef>
              <a:spcAft>
                <a:spcPts val="0"/>
              </a:spcAft>
              <a:buNone/>
            </a:pPr>
            <a:r>
              <a:rPr lang="en-US"/>
              <a:t>J. Camacho-Collados et al. "Tweetnlp: Cutting-edge natural language processing for social media." (2022).</a:t>
            </a:r>
            <a:endParaRPr/>
          </a:p>
        </p:txBody>
      </p:sp>
      <p:sp>
        <p:nvSpPr>
          <p:cNvPr id="2" name="Google Shape;364;g2cff7e19082_15_23">
            <a:extLst>
              <a:ext uri="{FF2B5EF4-FFF2-40B4-BE49-F238E27FC236}">
                <a16:creationId xmlns:a16="http://schemas.microsoft.com/office/drawing/2014/main" id="{758FFD00-E42A-CD06-93B4-23EDD8DE19DA}"/>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g2d272304731_4_101"/>
          <p:cNvSpPr txBox="1">
            <a:spLocks noGrp="1"/>
          </p:cNvSpPr>
          <p:nvPr>
            <p:ph type="title"/>
          </p:nvPr>
        </p:nvSpPr>
        <p:spPr>
          <a:xfrm>
            <a:off x="731837" y="260351"/>
            <a:ext cx="10728300" cy="9000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3500" b="1"/>
              <a:t>Sentiment</a:t>
            </a:r>
            <a:endParaRPr sz="1800"/>
          </a:p>
          <a:p>
            <a:pPr marL="0" lvl="0" indent="0" algn="l" rtl="0">
              <a:spcBef>
                <a:spcPts val="0"/>
              </a:spcBef>
              <a:spcAft>
                <a:spcPts val="0"/>
              </a:spcAft>
              <a:buNone/>
            </a:pPr>
            <a:endParaRPr/>
          </a:p>
        </p:txBody>
      </p:sp>
      <p:sp>
        <p:nvSpPr>
          <p:cNvPr id="495" name="Google Shape;495;g2d272304731_4_101"/>
          <p:cNvSpPr txBox="1">
            <a:spLocks noGrp="1"/>
          </p:cNvSpPr>
          <p:nvPr>
            <p:ph type="sldNum" idx="12"/>
          </p:nvPr>
        </p:nvSpPr>
        <p:spPr>
          <a:xfrm>
            <a:off x="11137585" y="6522444"/>
            <a:ext cx="322500" cy="216000"/>
          </a:xfrm>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pic>
        <p:nvPicPr>
          <p:cNvPr id="496" name="Google Shape;496;g2d272304731_4_101"/>
          <p:cNvPicPr preferRelativeResize="0"/>
          <p:nvPr/>
        </p:nvPicPr>
        <p:blipFill>
          <a:blip r:embed="rId3">
            <a:alphaModFix/>
          </a:blip>
          <a:stretch>
            <a:fillRect/>
          </a:stretch>
        </p:blipFill>
        <p:spPr>
          <a:xfrm>
            <a:off x="731827" y="1267827"/>
            <a:ext cx="4759975" cy="4624975"/>
          </a:xfrm>
          <a:prstGeom prst="rect">
            <a:avLst/>
          </a:prstGeom>
          <a:noFill/>
          <a:ln>
            <a:noFill/>
          </a:ln>
        </p:spPr>
      </p:pic>
      <p:pic>
        <p:nvPicPr>
          <p:cNvPr id="497" name="Google Shape;497;g2d272304731_4_101"/>
          <p:cNvPicPr preferRelativeResize="0"/>
          <p:nvPr/>
        </p:nvPicPr>
        <p:blipFill rotWithShape="1">
          <a:blip r:embed="rId4">
            <a:alphaModFix/>
          </a:blip>
          <a:srcRect l="1758"/>
          <a:stretch/>
        </p:blipFill>
        <p:spPr>
          <a:xfrm>
            <a:off x="6949900" y="2670300"/>
            <a:ext cx="4071200" cy="1702200"/>
          </a:xfrm>
          <a:prstGeom prst="rect">
            <a:avLst/>
          </a:prstGeom>
          <a:noFill/>
          <a:ln>
            <a:noFill/>
          </a:ln>
        </p:spPr>
      </p:pic>
      <p:pic>
        <p:nvPicPr>
          <p:cNvPr id="498" name="Google Shape;498;g2d272304731_4_101"/>
          <p:cNvPicPr preferRelativeResize="0"/>
          <p:nvPr/>
        </p:nvPicPr>
        <p:blipFill>
          <a:blip r:embed="rId5">
            <a:alphaModFix/>
          </a:blip>
          <a:stretch>
            <a:fillRect/>
          </a:stretch>
        </p:blipFill>
        <p:spPr>
          <a:xfrm>
            <a:off x="6902526" y="4614550"/>
            <a:ext cx="4321610" cy="1799700"/>
          </a:xfrm>
          <a:prstGeom prst="rect">
            <a:avLst/>
          </a:prstGeom>
          <a:noFill/>
          <a:ln>
            <a:noFill/>
          </a:ln>
        </p:spPr>
      </p:pic>
      <p:pic>
        <p:nvPicPr>
          <p:cNvPr id="499" name="Google Shape;499;g2d272304731_4_101"/>
          <p:cNvPicPr preferRelativeResize="0"/>
          <p:nvPr/>
        </p:nvPicPr>
        <p:blipFill>
          <a:blip r:embed="rId6">
            <a:alphaModFix/>
          </a:blip>
          <a:stretch>
            <a:fillRect/>
          </a:stretch>
        </p:blipFill>
        <p:spPr>
          <a:xfrm>
            <a:off x="6902525" y="689725"/>
            <a:ext cx="4363993" cy="1799700"/>
          </a:xfrm>
          <a:prstGeom prst="rect">
            <a:avLst/>
          </a:prstGeom>
          <a:noFill/>
          <a:ln>
            <a:noFill/>
          </a:ln>
        </p:spPr>
      </p:pic>
      <p:sp>
        <p:nvSpPr>
          <p:cNvPr id="2" name="Google Shape;364;g2cff7e19082_15_23">
            <a:extLst>
              <a:ext uri="{FF2B5EF4-FFF2-40B4-BE49-F238E27FC236}">
                <a16:creationId xmlns:a16="http://schemas.microsoft.com/office/drawing/2014/main" id="{0B43E570-50A6-6191-8B1A-6F9897FA9904}"/>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g2d272304731_4_113"/>
          <p:cNvSpPr txBox="1">
            <a:spLocks noGrp="1"/>
          </p:cNvSpPr>
          <p:nvPr>
            <p:ph type="title"/>
          </p:nvPr>
        </p:nvSpPr>
        <p:spPr>
          <a:xfrm>
            <a:off x="731837" y="260351"/>
            <a:ext cx="10728300" cy="9000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3500" b="1"/>
              <a:t>Emotion</a:t>
            </a:r>
            <a:endParaRPr/>
          </a:p>
        </p:txBody>
      </p:sp>
      <p:sp>
        <p:nvSpPr>
          <p:cNvPr id="506" name="Google Shape;506;g2d272304731_4_113"/>
          <p:cNvSpPr txBox="1">
            <a:spLocks noGrp="1"/>
          </p:cNvSpPr>
          <p:nvPr>
            <p:ph type="sldNum" idx="12"/>
          </p:nvPr>
        </p:nvSpPr>
        <p:spPr>
          <a:xfrm>
            <a:off x="11137585" y="6522444"/>
            <a:ext cx="322500" cy="2160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15</a:t>
            </a:fld>
            <a:endParaRPr/>
          </a:p>
        </p:txBody>
      </p:sp>
      <p:pic>
        <p:nvPicPr>
          <p:cNvPr id="507" name="Google Shape;507;g2d272304731_4_113"/>
          <p:cNvPicPr preferRelativeResize="0"/>
          <p:nvPr/>
        </p:nvPicPr>
        <p:blipFill>
          <a:blip r:embed="rId3">
            <a:alphaModFix/>
          </a:blip>
          <a:stretch>
            <a:fillRect/>
          </a:stretch>
        </p:blipFill>
        <p:spPr>
          <a:xfrm>
            <a:off x="7459450" y="1697463"/>
            <a:ext cx="2775700" cy="3029025"/>
          </a:xfrm>
          <a:prstGeom prst="rect">
            <a:avLst/>
          </a:prstGeom>
          <a:noFill/>
          <a:ln>
            <a:noFill/>
          </a:ln>
        </p:spPr>
      </p:pic>
      <p:pic>
        <p:nvPicPr>
          <p:cNvPr id="508" name="Google Shape;508;g2d272304731_4_113"/>
          <p:cNvPicPr preferRelativeResize="0"/>
          <p:nvPr/>
        </p:nvPicPr>
        <p:blipFill>
          <a:blip r:embed="rId4">
            <a:alphaModFix/>
          </a:blip>
          <a:stretch>
            <a:fillRect/>
          </a:stretch>
        </p:blipFill>
        <p:spPr>
          <a:xfrm>
            <a:off x="742200" y="1212451"/>
            <a:ext cx="4940200" cy="4667650"/>
          </a:xfrm>
          <a:prstGeom prst="rect">
            <a:avLst/>
          </a:prstGeom>
          <a:noFill/>
          <a:ln>
            <a:noFill/>
          </a:ln>
        </p:spPr>
      </p:pic>
      <p:pic>
        <p:nvPicPr>
          <p:cNvPr id="509" name="Google Shape;509;g2d272304731_4_113"/>
          <p:cNvPicPr preferRelativeResize="0"/>
          <p:nvPr/>
        </p:nvPicPr>
        <p:blipFill rotWithShape="1">
          <a:blip r:embed="rId5">
            <a:alphaModFix/>
          </a:blip>
          <a:srcRect l="1497"/>
          <a:stretch/>
        </p:blipFill>
        <p:spPr>
          <a:xfrm>
            <a:off x="6790438" y="4726500"/>
            <a:ext cx="4347125" cy="2010825"/>
          </a:xfrm>
          <a:prstGeom prst="rect">
            <a:avLst/>
          </a:prstGeom>
          <a:noFill/>
          <a:ln>
            <a:noFill/>
          </a:ln>
        </p:spPr>
      </p:pic>
      <p:sp>
        <p:nvSpPr>
          <p:cNvPr id="2" name="Google Shape;364;g2cff7e19082_15_23">
            <a:extLst>
              <a:ext uri="{FF2B5EF4-FFF2-40B4-BE49-F238E27FC236}">
                <a16:creationId xmlns:a16="http://schemas.microsoft.com/office/drawing/2014/main" id="{2D8B6944-429A-0F2B-30A7-28734A394260}"/>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g2d272304731_4_133"/>
          <p:cNvSpPr txBox="1">
            <a:spLocks noGrp="1"/>
          </p:cNvSpPr>
          <p:nvPr>
            <p:ph type="title"/>
          </p:nvPr>
        </p:nvSpPr>
        <p:spPr>
          <a:xfrm>
            <a:off x="731837" y="260351"/>
            <a:ext cx="10728300" cy="9000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3500" b="1"/>
              <a:t>Irony</a:t>
            </a:r>
            <a:endParaRPr sz="1800"/>
          </a:p>
          <a:p>
            <a:pPr marL="0" lvl="0" indent="0" algn="l" rtl="0">
              <a:spcBef>
                <a:spcPts val="0"/>
              </a:spcBef>
              <a:spcAft>
                <a:spcPts val="0"/>
              </a:spcAft>
              <a:buNone/>
            </a:pPr>
            <a:endParaRPr sz="3500" b="1"/>
          </a:p>
        </p:txBody>
      </p:sp>
      <p:sp>
        <p:nvSpPr>
          <p:cNvPr id="516" name="Google Shape;516;g2d272304731_4_133"/>
          <p:cNvSpPr txBox="1">
            <a:spLocks noGrp="1"/>
          </p:cNvSpPr>
          <p:nvPr>
            <p:ph type="sldNum" idx="12"/>
          </p:nvPr>
        </p:nvSpPr>
        <p:spPr>
          <a:xfrm>
            <a:off x="11137585" y="6522444"/>
            <a:ext cx="322500" cy="2160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16</a:t>
            </a:fld>
            <a:endParaRPr/>
          </a:p>
        </p:txBody>
      </p:sp>
      <p:pic>
        <p:nvPicPr>
          <p:cNvPr id="517" name="Google Shape;517;g2d272304731_4_133"/>
          <p:cNvPicPr preferRelativeResize="0"/>
          <p:nvPr/>
        </p:nvPicPr>
        <p:blipFill rotWithShape="1">
          <a:blip r:embed="rId3">
            <a:alphaModFix/>
          </a:blip>
          <a:srcRect t="2713" b="2723"/>
          <a:stretch/>
        </p:blipFill>
        <p:spPr>
          <a:xfrm>
            <a:off x="579425" y="1337975"/>
            <a:ext cx="4687775" cy="4554825"/>
          </a:xfrm>
          <a:prstGeom prst="rect">
            <a:avLst/>
          </a:prstGeom>
          <a:noFill/>
          <a:ln>
            <a:noFill/>
          </a:ln>
        </p:spPr>
      </p:pic>
      <p:pic>
        <p:nvPicPr>
          <p:cNvPr id="518" name="Google Shape;518;g2d272304731_4_133"/>
          <p:cNvPicPr preferRelativeResize="0"/>
          <p:nvPr/>
        </p:nvPicPr>
        <p:blipFill>
          <a:blip r:embed="rId4">
            <a:alphaModFix/>
          </a:blip>
          <a:stretch>
            <a:fillRect/>
          </a:stretch>
        </p:blipFill>
        <p:spPr>
          <a:xfrm>
            <a:off x="6428125" y="2191000"/>
            <a:ext cx="4043650" cy="3582300"/>
          </a:xfrm>
          <a:prstGeom prst="rect">
            <a:avLst/>
          </a:prstGeom>
          <a:noFill/>
          <a:ln>
            <a:noFill/>
          </a:ln>
        </p:spPr>
      </p:pic>
      <p:sp>
        <p:nvSpPr>
          <p:cNvPr id="519" name="Google Shape;519;g2d272304731_4_133"/>
          <p:cNvSpPr txBox="1"/>
          <p:nvPr/>
        </p:nvSpPr>
        <p:spPr>
          <a:xfrm>
            <a:off x="5857325" y="1508125"/>
            <a:ext cx="6454500" cy="7389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US" sz="1800">
                <a:solidFill>
                  <a:schemeClr val="dk1"/>
                </a:solidFill>
              </a:rPr>
              <a:t>⛔ Model does not perform well.</a:t>
            </a:r>
            <a:endParaRPr sz="1800">
              <a:solidFill>
                <a:schemeClr val="dk1"/>
              </a:solidFill>
            </a:endParaRPr>
          </a:p>
          <a:p>
            <a:pPr marL="0" lvl="0" indent="0" algn="l" rtl="0">
              <a:spcBef>
                <a:spcPts val="0"/>
              </a:spcBef>
              <a:spcAft>
                <a:spcPts val="0"/>
              </a:spcAft>
              <a:buNone/>
            </a:pPr>
            <a:endParaRPr sz="1800">
              <a:solidFill>
                <a:schemeClr val="dk1"/>
              </a:solidFill>
            </a:endParaRPr>
          </a:p>
        </p:txBody>
      </p:sp>
      <p:sp>
        <p:nvSpPr>
          <p:cNvPr id="520" name="Google Shape;520;g2d272304731_4_133"/>
          <p:cNvSpPr txBox="1"/>
          <p:nvPr/>
        </p:nvSpPr>
        <p:spPr>
          <a:xfrm>
            <a:off x="7299100" y="5773300"/>
            <a:ext cx="3305700" cy="2913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US" sz="1500">
                <a:solidFill>
                  <a:schemeClr val="dk1"/>
                </a:solidFill>
              </a:rPr>
              <a:t>Marked as irony</a:t>
            </a:r>
            <a:endParaRPr sz="1500">
              <a:solidFill>
                <a:schemeClr val="dk1"/>
              </a:solidFill>
            </a:endParaRPr>
          </a:p>
        </p:txBody>
      </p:sp>
      <p:sp>
        <p:nvSpPr>
          <p:cNvPr id="2" name="Google Shape;364;g2cff7e19082_15_23">
            <a:extLst>
              <a:ext uri="{FF2B5EF4-FFF2-40B4-BE49-F238E27FC236}">
                <a16:creationId xmlns:a16="http://schemas.microsoft.com/office/drawing/2014/main" id="{3356FB81-A414-A6A7-C8FC-D77A83FD8004}"/>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g2d272304731_4_145"/>
          <p:cNvSpPr txBox="1">
            <a:spLocks noGrp="1"/>
          </p:cNvSpPr>
          <p:nvPr>
            <p:ph type="title"/>
          </p:nvPr>
        </p:nvSpPr>
        <p:spPr>
          <a:xfrm>
            <a:off x="731837" y="260351"/>
            <a:ext cx="10728300" cy="9000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US" sz="3500" b="1"/>
              <a:t>Sentimental Score</a:t>
            </a:r>
            <a:endParaRPr sz="3500" b="1"/>
          </a:p>
        </p:txBody>
      </p:sp>
      <p:sp>
        <p:nvSpPr>
          <p:cNvPr id="527" name="Google Shape;527;g2d272304731_4_145"/>
          <p:cNvSpPr txBox="1">
            <a:spLocks noGrp="1"/>
          </p:cNvSpPr>
          <p:nvPr>
            <p:ph type="sldNum" idx="12"/>
          </p:nvPr>
        </p:nvSpPr>
        <p:spPr>
          <a:xfrm>
            <a:off x="11137585" y="6522444"/>
            <a:ext cx="322500" cy="2160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17</a:t>
            </a:fld>
            <a:endParaRPr/>
          </a:p>
        </p:txBody>
      </p:sp>
      <p:sp>
        <p:nvSpPr>
          <p:cNvPr id="528" name="Google Shape;528;g2d272304731_4_145"/>
          <p:cNvSpPr txBox="1">
            <a:spLocks noGrp="1"/>
          </p:cNvSpPr>
          <p:nvPr>
            <p:ph type="body" idx="1"/>
          </p:nvPr>
        </p:nvSpPr>
        <p:spPr>
          <a:xfrm>
            <a:off x="731837" y="1754492"/>
            <a:ext cx="10728300" cy="3960000"/>
          </a:xfrm>
          <a:prstGeom prst="rect">
            <a:avLst/>
          </a:prstGeom>
          <a:noFill/>
          <a:ln>
            <a:noFill/>
          </a:ln>
        </p:spPr>
        <p:txBody>
          <a:bodyPr spcFirstLastPara="1" wrap="square" lIns="0" tIns="0" rIns="0" bIns="0" anchor="t" anchorCtr="0">
            <a:noAutofit/>
          </a:bodyPr>
          <a:lstStyle/>
          <a:p>
            <a:pPr marL="571500" lvl="0" indent="-342900" algn="l" rtl="0">
              <a:lnSpc>
                <a:spcPct val="100000"/>
              </a:lnSpc>
              <a:spcBef>
                <a:spcPts val="0"/>
              </a:spcBef>
              <a:spcAft>
                <a:spcPts val="0"/>
              </a:spcAft>
              <a:buSzPts val="1800"/>
              <a:buAutoNum type="arabicPeriod"/>
            </a:pPr>
            <a:r>
              <a:rPr lang="en-US"/>
              <a:t>From the LLMs, we got 18 outputs.</a:t>
            </a:r>
            <a:endParaRPr b="0" i="0">
              <a:solidFill>
                <a:srgbClr val="CCCCCC"/>
              </a:solidFill>
              <a:latin typeface="Consolas"/>
              <a:ea typeface="Consolas"/>
              <a:cs typeface="Consolas"/>
              <a:sym typeface="Consolas"/>
            </a:endParaRPr>
          </a:p>
          <a:p>
            <a:pPr marL="228600" lvl="0" indent="0" algn="l" rtl="0">
              <a:lnSpc>
                <a:spcPct val="100000"/>
              </a:lnSpc>
              <a:spcBef>
                <a:spcPts val="0"/>
              </a:spcBef>
              <a:spcAft>
                <a:spcPts val="0"/>
              </a:spcAft>
              <a:buSzPts val="1800"/>
              <a:buNone/>
            </a:pPr>
            <a:endParaRPr b="0" i="0">
              <a:solidFill>
                <a:schemeClr val="dk1"/>
              </a:solidFill>
              <a:latin typeface="Consolas"/>
              <a:ea typeface="Consolas"/>
              <a:cs typeface="Consolas"/>
              <a:sym typeface="Consolas"/>
            </a:endParaRPr>
          </a:p>
          <a:p>
            <a:pPr marL="228600" lvl="0" indent="0" algn="l" rtl="0">
              <a:lnSpc>
                <a:spcPct val="100000"/>
              </a:lnSpc>
              <a:spcBef>
                <a:spcPts val="0"/>
              </a:spcBef>
              <a:spcAft>
                <a:spcPts val="0"/>
              </a:spcAft>
              <a:buSzPts val="1800"/>
              <a:buNone/>
            </a:pPr>
            <a:r>
              <a:rPr lang="en-US" i="0">
                <a:solidFill>
                  <a:schemeClr val="dk1"/>
                </a:solidFill>
                <a:latin typeface="Cambria Math"/>
                <a:ea typeface="Cambria Math"/>
                <a:cs typeface="Cambria Math"/>
                <a:sym typeface="Cambria Math"/>
              </a:rPr>
              <a:t>[</a:t>
            </a:r>
            <a:r>
              <a:rPr lang="en-US" b="1" i="0">
                <a:solidFill>
                  <a:srgbClr val="FF0000"/>
                </a:solidFill>
                <a:latin typeface="Cambria Math"/>
                <a:ea typeface="Cambria Math"/>
                <a:cs typeface="Cambria Math"/>
                <a:sym typeface="Cambria Math"/>
              </a:rPr>
              <a:t>'negative_prob'</a:t>
            </a:r>
            <a:r>
              <a:rPr lang="en-US" i="0">
                <a:solidFill>
                  <a:schemeClr val="dk1"/>
                </a:solidFill>
                <a:latin typeface="Cambria Math"/>
                <a:ea typeface="Cambria Math"/>
                <a:cs typeface="Cambria Math"/>
                <a:sym typeface="Cambria Math"/>
              </a:rPr>
              <a:t>, </a:t>
            </a:r>
            <a:r>
              <a:rPr lang="en-US" b="1" i="0">
                <a:solidFill>
                  <a:srgbClr val="FF0000"/>
                </a:solidFill>
                <a:latin typeface="Cambria Math"/>
                <a:ea typeface="Cambria Math"/>
                <a:cs typeface="Cambria Math"/>
                <a:sym typeface="Cambria Math"/>
              </a:rPr>
              <a:t>'neutral_prob'</a:t>
            </a:r>
            <a:r>
              <a:rPr lang="en-US" i="0">
                <a:solidFill>
                  <a:schemeClr val="dk1"/>
                </a:solidFill>
                <a:latin typeface="Cambria Math"/>
                <a:ea typeface="Cambria Math"/>
                <a:cs typeface="Cambria Math"/>
                <a:sym typeface="Cambria Math"/>
              </a:rPr>
              <a:t>, </a:t>
            </a:r>
            <a:r>
              <a:rPr lang="en-US" b="1" i="0">
                <a:solidFill>
                  <a:srgbClr val="FF0000"/>
                </a:solidFill>
                <a:latin typeface="Cambria Math"/>
                <a:ea typeface="Cambria Math"/>
                <a:cs typeface="Cambria Math"/>
                <a:sym typeface="Cambria Math"/>
              </a:rPr>
              <a:t>'positive_prob'</a:t>
            </a:r>
            <a:r>
              <a:rPr lang="en-US" i="0">
                <a:solidFill>
                  <a:schemeClr val="dk1"/>
                </a:solidFill>
                <a:latin typeface="Cambria Math"/>
                <a:ea typeface="Cambria Math"/>
                <a:cs typeface="Cambria Math"/>
                <a:sym typeface="Cambria Math"/>
              </a:rPr>
              <a:t>, 'irony_prob', 'anger_prob', 'anticipation_prob', 'disgust_prob', 'fear_prob', 'joy_prob', 'love_prob', 'optimism_prob', 'pessimism_prob', 'sadness_prob', 'surprise_prob', 'trust_prob', 'emotion_label', 'irony_label', 'sentiment_label’]</a:t>
            </a:r>
            <a:endParaRPr>
              <a:latin typeface="Cambria Math"/>
              <a:ea typeface="Cambria Math"/>
              <a:cs typeface="Cambria Math"/>
              <a:sym typeface="Cambria Math"/>
            </a:endParaRPr>
          </a:p>
          <a:p>
            <a:pPr marL="0" lvl="0" indent="0" algn="l" rtl="0">
              <a:lnSpc>
                <a:spcPct val="100000"/>
              </a:lnSpc>
              <a:spcBef>
                <a:spcPts val="0"/>
              </a:spcBef>
              <a:spcAft>
                <a:spcPts val="0"/>
              </a:spcAft>
              <a:buSzPts val="1800"/>
              <a:buNone/>
            </a:pPr>
            <a:endParaRPr/>
          </a:p>
          <a:p>
            <a:pPr marL="571500" lvl="0" indent="-342900" algn="l" rtl="0">
              <a:spcBef>
                <a:spcPts val="1000"/>
              </a:spcBef>
              <a:spcAft>
                <a:spcPts val="0"/>
              </a:spcAft>
              <a:buSzPts val="1800"/>
              <a:buAutoNum type="arabicPeriod"/>
            </a:pPr>
            <a:r>
              <a:rPr lang="en-US"/>
              <a:t>Formula to calculate the sentimental scores:</a:t>
            </a:r>
            <a:endParaRPr/>
          </a:p>
          <a:p>
            <a:pPr marL="457200" lvl="0" indent="0" algn="l" rtl="0">
              <a:spcBef>
                <a:spcPts val="1000"/>
              </a:spcBef>
              <a:spcAft>
                <a:spcPts val="0"/>
              </a:spcAft>
              <a:buNone/>
            </a:pPr>
            <a:endParaRPr/>
          </a:p>
          <a:p>
            <a:pPr marL="228600" lvl="0" indent="0" algn="l" rtl="0">
              <a:lnSpc>
                <a:spcPct val="100000"/>
              </a:lnSpc>
              <a:spcBef>
                <a:spcPts val="0"/>
              </a:spcBef>
              <a:spcAft>
                <a:spcPts val="0"/>
              </a:spcAft>
              <a:buSzPts val="1800"/>
              <a:buNone/>
            </a:pPr>
            <a:r>
              <a:rPr lang="en-US">
                <a:solidFill>
                  <a:schemeClr val="dk1"/>
                </a:solidFill>
                <a:latin typeface="Consolas"/>
                <a:ea typeface="Consolas"/>
                <a:cs typeface="Consolas"/>
                <a:sym typeface="Consolas"/>
              </a:rPr>
              <a:t>	</a:t>
            </a:r>
            <a:endParaRPr/>
          </a:p>
        </p:txBody>
      </p:sp>
      <p:pic>
        <p:nvPicPr>
          <p:cNvPr id="529" name="Google Shape;529;g2d272304731_4_145"/>
          <p:cNvPicPr preferRelativeResize="0"/>
          <p:nvPr/>
        </p:nvPicPr>
        <p:blipFill>
          <a:blip r:embed="rId3">
            <a:alphaModFix/>
          </a:blip>
          <a:stretch>
            <a:fillRect/>
          </a:stretch>
        </p:blipFill>
        <p:spPr>
          <a:xfrm>
            <a:off x="929900" y="3813725"/>
            <a:ext cx="8492600" cy="568775"/>
          </a:xfrm>
          <a:prstGeom prst="rect">
            <a:avLst/>
          </a:prstGeom>
          <a:noFill/>
          <a:ln>
            <a:noFill/>
          </a:ln>
        </p:spPr>
      </p:pic>
      <p:sp>
        <p:nvSpPr>
          <p:cNvPr id="2" name="Google Shape;364;g2cff7e19082_15_23">
            <a:extLst>
              <a:ext uri="{FF2B5EF4-FFF2-40B4-BE49-F238E27FC236}">
                <a16:creationId xmlns:a16="http://schemas.microsoft.com/office/drawing/2014/main" id="{A16A9671-7CC1-B1D3-D730-3E1CD6654953}"/>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g2d272304731_4_157"/>
          <p:cNvSpPr txBox="1">
            <a:spLocks noGrp="1"/>
          </p:cNvSpPr>
          <p:nvPr>
            <p:ph type="title"/>
          </p:nvPr>
        </p:nvSpPr>
        <p:spPr>
          <a:xfrm>
            <a:off x="731837" y="260351"/>
            <a:ext cx="10728300" cy="9000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US" sz="3500" b="1"/>
              <a:t>Combined Scores</a:t>
            </a:r>
            <a:endParaRPr sz="3500" b="1"/>
          </a:p>
        </p:txBody>
      </p:sp>
      <p:sp>
        <p:nvSpPr>
          <p:cNvPr id="536" name="Google Shape;536;g2d272304731_4_157"/>
          <p:cNvSpPr txBox="1">
            <a:spLocks noGrp="1"/>
          </p:cNvSpPr>
          <p:nvPr>
            <p:ph type="sldNum" idx="12"/>
          </p:nvPr>
        </p:nvSpPr>
        <p:spPr>
          <a:xfrm>
            <a:off x="11137585" y="6522444"/>
            <a:ext cx="322500" cy="2160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a:t>18</a:t>
            </a:fld>
            <a:endParaRPr/>
          </a:p>
        </p:txBody>
      </p:sp>
      <p:sp>
        <p:nvSpPr>
          <p:cNvPr id="537" name="Google Shape;537;g2d272304731_4_157"/>
          <p:cNvSpPr txBox="1">
            <a:spLocks noGrp="1"/>
          </p:cNvSpPr>
          <p:nvPr>
            <p:ph type="body" idx="1"/>
          </p:nvPr>
        </p:nvSpPr>
        <p:spPr>
          <a:xfrm>
            <a:off x="731837" y="1355717"/>
            <a:ext cx="10728300" cy="3960000"/>
          </a:xfrm>
          <a:prstGeom prst="rect">
            <a:avLst/>
          </a:prstGeom>
          <a:noFill/>
          <a:ln>
            <a:noFill/>
          </a:ln>
        </p:spPr>
        <p:txBody>
          <a:bodyPr spcFirstLastPara="1" wrap="square" lIns="0" tIns="0" rIns="0" bIns="0" anchor="t" anchorCtr="0">
            <a:noAutofit/>
          </a:bodyPr>
          <a:lstStyle/>
          <a:p>
            <a:pPr marL="571500" lvl="0" indent="-342900" algn="l" rtl="0">
              <a:lnSpc>
                <a:spcPct val="100000"/>
              </a:lnSpc>
              <a:spcBef>
                <a:spcPts val="0"/>
              </a:spcBef>
              <a:spcAft>
                <a:spcPts val="0"/>
              </a:spcAft>
              <a:buSzPts val="1800"/>
              <a:buAutoNum type="arabicPeriod"/>
            </a:pPr>
            <a:r>
              <a:rPr lang="en-US"/>
              <a:t>From the original tweets data, we got:</a:t>
            </a:r>
            <a:endParaRPr/>
          </a:p>
          <a:p>
            <a:pPr marL="0" lvl="0" indent="0" algn="l" rtl="0">
              <a:lnSpc>
                <a:spcPct val="100000"/>
              </a:lnSpc>
              <a:spcBef>
                <a:spcPts val="0"/>
              </a:spcBef>
              <a:spcAft>
                <a:spcPts val="0"/>
              </a:spcAft>
              <a:buNone/>
            </a:pPr>
            <a:endParaRPr/>
          </a:p>
          <a:p>
            <a:pPr marL="228600" lvl="0" indent="0" algn="l" rtl="0">
              <a:lnSpc>
                <a:spcPct val="100000"/>
              </a:lnSpc>
              <a:spcBef>
                <a:spcPts val="0"/>
              </a:spcBef>
              <a:spcAft>
                <a:spcPts val="0"/>
              </a:spcAft>
              <a:buSzPts val="1800"/>
              <a:buNone/>
            </a:pPr>
            <a:r>
              <a:rPr lang="en-US">
                <a:solidFill>
                  <a:schemeClr val="dk1"/>
                </a:solidFill>
                <a:latin typeface="Cambria Math"/>
                <a:ea typeface="Cambria Math"/>
                <a:cs typeface="Cambria Math"/>
                <a:sym typeface="Cambria Math"/>
              </a:rPr>
              <a:t>['user_name', 'user_location', 'user_description', 'user_created', </a:t>
            </a:r>
            <a:r>
              <a:rPr lang="en-US" b="1">
                <a:solidFill>
                  <a:srgbClr val="FF0000"/>
                </a:solidFill>
                <a:latin typeface="Cambria Math"/>
                <a:ea typeface="Cambria Math"/>
                <a:cs typeface="Cambria Math"/>
                <a:sym typeface="Cambria Math"/>
              </a:rPr>
              <a:t>'user_followers'</a:t>
            </a:r>
            <a:r>
              <a:rPr lang="en-US">
                <a:solidFill>
                  <a:schemeClr val="dk1"/>
                </a:solidFill>
                <a:latin typeface="Cambria Math"/>
                <a:ea typeface="Cambria Math"/>
                <a:cs typeface="Cambria Math"/>
                <a:sym typeface="Cambria Math"/>
              </a:rPr>
              <a:t>, 'user_friends', </a:t>
            </a:r>
            <a:r>
              <a:rPr lang="en-US" b="1">
                <a:solidFill>
                  <a:srgbClr val="FF0000"/>
                </a:solidFill>
                <a:latin typeface="Cambria Math"/>
                <a:ea typeface="Cambria Math"/>
                <a:cs typeface="Cambria Math"/>
                <a:sym typeface="Cambria Math"/>
              </a:rPr>
              <a:t>'user_favourites'</a:t>
            </a:r>
            <a:r>
              <a:rPr lang="en-US">
                <a:solidFill>
                  <a:schemeClr val="dk1"/>
                </a:solidFill>
                <a:latin typeface="Cambria Math"/>
                <a:ea typeface="Cambria Math"/>
                <a:cs typeface="Cambria Math"/>
                <a:sym typeface="Cambria Math"/>
              </a:rPr>
              <a:t>, 'user_verified', 'date', 'text', 'hashtags', 'source', </a:t>
            </a:r>
            <a:r>
              <a:rPr lang="en-US" b="1">
                <a:solidFill>
                  <a:srgbClr val="FF0000"/>
                </a:solidFill>
                <a:latin typeface="Cambria Math"/>
                <a:ea typeface="Cambria Math"/>
                <a:cs typeface="Cambria Math"/>
                <a:sym typeface="Cambria Math"/>
              </a:rPr>
              <a:t>'is_retweet’</a:t>
            </a:r>
            <a:r>
              <a:rPr lang="en-US">
                <a:solidFill>
                  <a:schemeClr val="dk1"/>
                </a:solidFill>
                <a:latin typeface="Cambria Math"/>
                <a:ea typeface="Cambria Math"/>
                <a:cs typeface="Cambria Math"/>
                <a:sym typeface="Cambria Math"/>
              </a:rPr>
              <a:t>]</a:t>
            </a:r>
            <a:endParaRPr>
              <a:solidFill>
                <a:schemeClr val="dk1"/>
              </a:solidFill>
              <a:latin typeface="Cambria Math"/>
              <a:ea typeface="Cambria Math"/>
              <a:cs typeface="Cambria Math"/>
              <a:sym typeface="Cambria Math"/>
            </a:endParaRPr>
          </a:p>
          <a:p>
            <a:pPr marL="228600" lvl="0" indent="0" algn="l" rtl="0">
              <a:lnSpc>
                <a:spcPct val="100000"/>
              </a:lnSpc>
              <a:spcBef>
                <a:spcPts val="0"/>
              </a:spcBef>
              <a:spcAft>
                <a:spcPts val="0"/>
              </a:spcAft>
              <a:buSzPts val="1800"/>
              <a:buNone/>
            </a:pPr>
            <a:endParaRPr>
              <a:latin typeface="Consolas"/>
              <a:ea typeface="Consolas"/>
              <a:cs typeface="Consolas"/>
              <a:sym typeface="Consolas"/>
            </a:endParaRPr>
          </a:p>
          <a:p>
            <a:pPr marL="571500" lvl="0" indent="-342900" algn="l" rtl="0">
              <a:spcBef>
                <a:spcPts val="1000"/>
              </a:spcBef>
              <a:spcAft>
                <a:spcPts val="0"/>
              </a:spcAft>
              <a:buSzPts val="1800"/>
              <a:buAutoNum type="arabicPeriod"/>
            </a:pPr>
            <a:r>
              <a:rPr lang="en-US"/>
              <a:t>Final formula to calculate the combined score (used for prediction):</a:t>
            </a:r>
            <a:endParaRPr>
              <a:latin typeface="Consolas"/>
              <a:ea typeface="Consolas"/>
              <a:cs typeface="Consolas"/>
              <a:sym typeface="Consolas"/>
            </a:endParaRPr>
          </a:p>
          <a:p>
            <a:pPr marL="0" lvl="0" indent="0" algn="l" rtl="0">
              <a:spcBef>
                <a:spcPts val="1000"/>
              </a:spcBef>
              <a:spcAft>
                <a:spcPts val="0"/>
              </a:spcAft>
              <a:buNone/>
            </a:pPr>
            <a:endParaRPr>
              <a:latin typeface="Consolas"/>
              <a:ea typeface="Consolas"/>
              <a:cs typeface="Consolas"/>
              <a:sym typeface="Consolas"/>
            </a:endParaRPr>
          </a:p>
          <a:p>
            <a:pPr marL="0" lvl="0" indent="0" algn="l" rtl="0">
              <a:lnSpc>
                <a:spcPct val="100000"/>
              </a:lnSpc>
              <a:spcBef>
                <a:spcPts val="0"/>
              </a:spcBef>
              <a:spcAft>
                <a:spcPts val="0"/>
              </a:spcAft>
              <a:buSzPts val="1800"/>
              <a:buNone/>
            </a:pPr>
            <a:endParaRPr>
              <a:solidFill>
                <a:schemeClr val="dk1"/>
              </a:solidFill>
              <a:latin typeface="Consolas"/>
              <a:ea typeface="Consolas"/>
              <a:cs typeface="Consolas"/>
              <a:sym typeface="Consolas"/>
            </a:endParaRPr>
          </a:p>
          <a:p>
            <a:pPr marL="571500" lvl="0" indent="-342900" algn="l" rtl="0">
              <a:spcBef>
                <a:spcPts val="1000"/>
              </a:spcBef>
              <a:spcAft>
                <a:spcPts val="0"/>
              </a:spcAft>
              <a:buSzPts val="1800"/>
              <a:buAutoNum type="arabicPeriod"/>
            </a:pPr>
            <a:r>
              <a:rPr lang="en-US"/>
              <a:t>Choose the average close price as the Bitcoin price.</a:t>
            </a:r>
            <a:endParaRPr/>
          </a:p>
          <a:p>
            <a:pPr marL="571500" lvl="0" indent="-342900" algn="l" rtl="0">
              <a:spcBef>
                <a:spcPts val="1000"/>
              </a:spcBef>
              <a:spcAft>
                <a:spcPts val="0"/>
              </a:spcAft>
              <a:buSzPts val="1800"/>
              <a:buAutoNum type="arabicPeriod"/>
            </a:pPr>
            <a:r>
              <a:rPr lang="en-US"/>
              <a:t>Average: </a:t>
            </a:r>
            <a:endParaRPr/>
          </a:p>
          <a:p>
            <a:pPr marL="0" lvl="0" indent="0" algn="l" rtl="0">
              <a:spcBef>
                <a:spcPts val="1000"/>
              </a:spcBef>
              <a:spcAft>
                <a:spcPts val="0"/>
              </a:spcAft>
              <a:buNone/>
            </a:pPr>
            <a:endParaRPr sz="500"/>
          </a:p>
          <a:p>
            <a:pPr marL="457200" lvl="0" indent="0" algn="l" rtl="0">
              <a:lnSpc>
                <a:spcPct val="100000"/>
              </a:lnSpc>
              <a:spcBef>
                <a:spcPts val="0"/>
              </a:spcBef>
              <a:spcAft>
                <a:spcPts val="0"/>
              </a:spcAft>
              <a:buSzPts val="1800"/>
              <a:buNone/>
            </a:pPr>
            <a:r>
              <a:rPr lang="en-US">
                <a:solidFill>
                  <a:schemeClr val="dk1"/>
                </a:solidFill>
                <a:latin typeface="Cambria Math"/>
                <a:ea typeface="Cambria Math"/>
                <a:cs typeface="Cambria Math"/>
                <a:sym typeface="Cambria Math"/>
              </a:rPr>
              <a:t>['user_followers', 'user_friends', 'user_favourites', 'is_retweet', 'negative_prob', 'neutral_prob', 'positive_prob', 'score’].</a:t>
            </a:r>
            <a:endParaRPr>
              <a:solidFill>
                <a:schemeClr val="dk1"/>
              </a:solidFill>
              <a:latin typeface="Cambria Math"/>
              <a:ea typeface="Cambria Math"/>
              <a:cs typeface="Cambria Math"/>
              <a:sym typeface="Cambria Math"/>
            </a:endParaRPr>
          </a:p>
          <a:p>
            <a:pPr marL="228600" lvl="0" indent="0" algn="l" rtl="0">
              <a:lnSpc>
                <a:spcPct val="100000"/>
              </a:lnSpc>
              <a:spcBef>
                <a:spcPts val="0"/>
              </a:spcBef>
              <a:spcAft>
                <a:spcPts val="0"/>
              </a:spcAft>
              <a:buSzPts val="1800"/>
              <a:buNone/>
            </a:pPr>
            <a:endParaRPr>
              <a:solidFill>
                <a:schemeClr val="dk1"/>
              </a:solidFill>
              <a:latin typeface="Consolas"/>
              <a:ea typeface="Consolas"/>
              <a:cs typeface="Consolas"/>
              <a:sym typeface="Consolas"/>
            </a:endParaRPr>
          </a:p>
          <a:p>
            <a:pPr marL="228600" lvl="0" indent="0" algn="l" rtl="0">
              <a:lnSpc>
                <a:spcPct val="100000"/>
              </a:lnSpc>
              <a:spcBef>
                <a:spcPts val="0"/>
              </a:spcBef>
              <a:spcAft>
                <a:spcPts val="0"/>
              </a:spcAft>
              <a:buSzPts val="1800"/>
              <a:buNone/>
            </a:pPr>
            <a:endParaRPr>
              <a:solidFill>
                <a:schemeClr val="dk1"/>
              </a:solidFill>
              <a:latin typeface="Consolas"/>
              <a:ea typeface="Consolas"/>
              <a:cs typeface="Consolas"/>
              <a:sym typeface="Consolas"/>
            </a:endParaRPr>
          </a:p>
          <a:p>
            <a:pPr marL="228600" lvl="0" indent="0" algn="l" rtl="0">
              <a:lnSpc>
                <a:spcPct val="100000"/>
              </a:lnSpc>
              <a:spcBef>
                <a:spcPts val="0"/>
              </a:spcBef>
              <a:spcAft>
                <a:spcPts val="0"/>
              </a:spcAft>
              <a:buSzPts val="1800"/>
              <a:buNone/>
            </a:pPr>
            <a:r>
              <a:rPr lang="en-US">
                <a:solidFill>
                  <a:schemeClr val="dk1"/>
                </a:solidFill>
                <a:latin typeface="Consolas"/>
                <a:ea typeface="Consolas"/>
                <a:cs typeface="Consolas"/>
                <a:sym typeface="Consolas"/>
              </a:rPr>
              <a:t> </a:t>
            </a:r>
            <a:endParaRPr>
              <a:solidFill>
                <a:schemeClr val="dk1"/>
              </a:solidFill>
            </a:endParaRPr>
          </a:p>
        </p:txBody>
      </p:sp>
      <p:pic>
        <p:nvPicPr>
          <p:cNvPr id="538" name="Google Shape;538;g2d272304731_4_157"/>
          <p:cNvPicPr preferRelativeResize="0"/>
          <p:nvPr/>
        </p:nvPicPr>
        <p:blipFill>
          <a:blip r:embed="rId3">
            <a:alphaModFix/>
          </a:blip>
          <a:stretch>
            <a:fillRect/>
          </a:stretch>
        </p:blipFill>
        <p:spPr>
          <a:xfrm>
            <a:off x="1254725" y="3173992"/>
            <a:ext cx="8143875" cy="542925"/>
          </a:xfrm>
          <a:prstGeom prst="rect">
            <a:avLst/>
          </a:prstGeom>
          <a:noFill/>
          <a:ln>
            <a:noFill/>
          </a:ln>
        </p:spPr>
      </p:pic>
      <p:sp>
        <p:nvSpPr>
          <p:cNvPr id="2" name="Google Shape;364;g2cff7e19082_15_23">
            <a:extLst>
              <a:ext uri="{FF2B5EF4-FFF2-40B4-BE49-F238E27FC236}">
                <a16:creationId xmlns:a16="http://schemas.microsoft.com/office/drawing/2014/main" id="{58B60568-E833-72FF-7174-3F89868661E4}"/>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g2ce4268853e_1_145"/>
          <p:cNvSpPr txBox="1">
            <a:spLocks noGrp="1"/>
          </p:cNvSpPr>
          <p:nvPr>
            <p:ph type="body" idx="1"/>
          </p:nvPr>
        </p:nvSpPr>
        <p:spPr>
          <a:xfrm>
            <a:off x="731825" y="936619"/>
            <a:ext cx="10728300" cy="9525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800"/>
              <a:buNone/>
            </a:pPr>
            <a:r>
              <a:rPr lang="en-US" sz="3500" b="1"/>
              <a:t>Sentiment Distribution Over Time</a:t>
            </a:r>
            <a:endParaRPr sz="3500" b="1"/>
          </a:p>
        </p:txBody>
      </p:sp>
      <p:sp>
        <p:nvSpPr>
          <p:cNvPr id="545" name="Google Shape;545;g2ce4268853e_1_145"/>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6" name="Google Shape;546;g2ce4268853e_1_145"/>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547" name="Google Shape;547;g2ce4268853e_1_145"/>
          <p:cNvPicPr preferRelativeResize="0"/>
          <p:nvPr/>
        </p:nvPicPr>
        <p:blipFill>
          <a:blip r:embed="rId3">
            <a:alphaModFix/>
          </a:blip>
          <a:stretch>
            <a:fillRect/>
          </a:stretch>
        </p:blipFill>
        <p:spPr>
          <a:xfrm>
            <a:off x="2178573" y="1514913"/>
            <a:ext cx="7834851" cy="52011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g2cff7e19082_15_23"/>
          <p:cNvSpPr txBox="1">
            <a:spLocks noGrp="1"/>
          </p:cNvSpPr>
          <p:nvPr>
            <p:ph type="sldNum" idx="12"/>
          </p:nvPr>
        </p:nvSpPr>
        <p:spPr>
          <a:xfrm>
            <a:off x="11137585" y="6522444"/>
            <a:ext cx="322500" cy="216000"/>
          </a:xfrm>
          <a:prstGeom prst="rect">
            <a:avLst/>
          </a:prstGeom>
        </p:spPr>
        <p:txBody>
          <a:bodyPr spcFirstLastPara="1" wrap="square" lIns="0" tIns="0" rIns="0" bIns="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pic>
        <p:nvPicPr>
          <p:cNvPr id="362" name="Google Shape;362;g2cff7e19082_15_23"/>
          <p:cNvPicPr preferRelativeResize="0"/>
          <p:nvPr/>
        </p:nvPicPr>
        <p:blipFill>
          <a:blip r:embed="rId3">
            <a:alphaModFix/>
          </a:blip>
          <a:stretch>
            <a:fillRect/>
          </a:stretch>
        </p:blipFill>
        <p:spPr>
          <a:xfrm>
            <a:off x="457600" y="887650"/>
            <a:ext cx="7380950" cy="4489150"/>
          </a:xfrm>
          <a:prstGeom prst="rect">
            <a:avLst/>
          </a:prstGeom>
          <a:noFill/>
          <a:ln>
            <a:noFill/>
          </a:ln>
        </p:spPr>
      </p:pic>
      <p:pic>
        <p:nvPicPr>
          <p:cNvPr id="363" name="Google Shape;363;g2cff7e19082_15_23"/>
          <p:cNvPicPr preferRelativeResize="0"/>
          <p:nvPr/>
        </p:nvPicPr>
        <p:blipFill>
          <a:blip r:embed="rId4">
            <a:alphaModFix/>
          </a:blip>
          <a:stretch>
            <a:fillRect/>
          </a:stretch>
        </p:blipFill>
        <p:spPr>
          <a:xfrm>
            <a:off x="4915923" y="2070050"/>
            <a:ext cx="7130027" cy="4216451"/>
          </a:xfrm>
          <a:prstGeom prst="rect">
            <a:avLst/>
          </a:prstGeom>
          <a:noFill/>
          <a:ln>
            <a:noFill/>
          </a:ln>
        </p:spPr>
      </p:pic>
      <p:sp>
        <p:nvSpPr>
          <p:cNvPr id="364" name="Google Shape;364;g2cff7e19082_15_23"/>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65" name="Google Shape;365;g2cff7e19082_15_23"/>
          <p:cNvPicPr preferRelativeResize="0"/>
          <p:nvPr/>
        </p:nvPicPr>
        <p:blipFill>
          <a:blip r:embed="rId5">
            <a:alphaModFix/>
          </a:blip>
          <a:stretch>
            <a:fillRect/>
          </a:stretch>
        </p:blipFill>
        <p:spPr>
          <a:xfrm>
            <a:off x="2507000" y="2929200"/>
            <a:ext cx="7178000" cy="1597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g2ce4268853e_1_170"/>
          <p:cNvSpPr txBox="1">
            <a:spLocks noGrp="1"/>
          </p:cNvSpPr>
          <p:nvPr>
            <p:ph type="body" idx="1"/>
          </p:nvPr>
        </p:nvSpPr>
        <p:spPr>
          <a:xfrm>
            <a:off x="731837" y="2135492"/>
            <a:ext cx="10728325" cy="3960000"/>
          </a:xfrm>
          <a:prstGeom prst="rect">
            <a:avLst/>
          </a:prstGeom>
          <a:noFill/>
          <a:ln>
            <a:noFill/>
          </a:ln>
        </p:spPr>
        <p:txBody>
          <a:bodyPr spcFirstLastPara="1" wrap="square" lIns="0" tIns="0" rIns="0" bIns="0" anchor="t" anchorCtr="0">
            <a:noAutofit/>
          </a:bodyPr>
          <a:lstStyle/>
          <a:p>
            <a:pPr marL="571500" lvl="0" indent="-342900" algn="l" rtl="0">
              <a:lnSpc>
                <a:spcPct val="100000"/>
              </a:lnSpc>
              <a:spcBef>
                <a:spcPts val="0"/>
              </a:spcBef>
              <a:spcAft>
                <a:spcPts val="0"/>
              </a:spcAft>
              <a:buSzPts val="1800"/>
              <a:buAutoNum type="arabicPeriod"/>
            </a:pPr>
            <a:r>
              <a:rPr lang="en-US">
                <a:solidFill>
                  <a:schemeClr val="dk1"/>
                </a:solidFill>
              </a:rPr>
              <a:t>Long Term Correlation:</a:t>
            </a:r>
            <a:endParaRPr/>
          </a:p>
          <a:p>
            <a:pPr marL="1028700" lvl="1" indent="-342900" algn="l" rtl="0">
              <a:lnSpc>
                <a:spcPct val="100000"/>
              </a:lnSpc>
              <a:spcBef>
                <a:spcPts val="500"/>
              </a:spcBef>
              <a:spcAft>
                <a:spcPts val="0"/>
              </a:spcAft>
              <a:buSzPts val="1800"/>
              <a:buFont typeface="Noto Sans Symbols"/>
              <a:buAutoNum type="arabicPeriod"/>
            </a:pPr>
            <a:r>
              <a:rPr lang="en-US">
                <a:solidFill>
                  <a:schemeClr val="dk1"/>
                </a:solidFill>
              </a:rPr>
              <a:t>1. Entire daily dataset from 2021/2/6 - 2023/3/5 combined Bitcoin close price and sentiment labels.</a:t>
            </a:r>
            <a:endParaRPr/>
          </a:p>
          <a:p>
            <a:pPr marL="1028700" lvl="1" indent="-342900" algn="l" rtl="0">
              <a:lnSpc>
                <a:spcPct val="100000"/>
              </a:lnSpc>
              <a:spcBef>
                <a:spcPts val="500"/>
              </a:spcBef>
              <a:spcAft>
                <a:spcPts val="0"/>
              </a:spcAft>
              <a:buSzPts val="1800"/>
              <a:buFont typeface="Noto Sans Symbols"/>
              <a:buAutoNum type="arabicPeriod"/>
            </a:pPr>
            <a:r>
              <a:rPr lang="en-US">
                <a:solidFill>
                  <a:schemeClr val="dk1"/>
                </a:solidFill>
              </a:rPr>
              <a:t>2. Calculate the lag cross correlation.</a:t>
            </a:r>
            <a:endParaRPr>
              <a:solidFill>
                <a:schemeClr val="dk1"/>
              </a:solidFill>
            </a:endParaRPr>
          </a:p>
          <a:p>
            <a:pPr marL="571500" lvl="0" indent="-228600" algn="l" rtl="0">
              <a:lnSpc>
                <a:spcPct val="100000"/>
              </a:lnSpc>
              <a:spcBef>
                <a:spcPts val="0"/>
              </a:spcBef>
              <a:spcAft>
                <a:spcPts val="0"/>
              </a:spcAft>
              <a:buSzPts val="1800"/>
              <a:buNone/>
            </a:pPr>
            <a:endParaRPr>
              <a:solidFill>
                <a:schemeClr val="dk1"/>
              </a:solidFill>
            </a:endParaRPr>
          </a:p>
          <a:p>
            <a:pPr marL="571500" lvl="0" indent="-342900" algn="l" rtl="0">
              <a:lnSpc>
                <a:spcPct val="100000"/>
              </a:lnSpc>
              <a:spcBef>
                <a:spcPts val="0"/>
              </a:spcBef>
              <a:spcAft>
                <a:spcPts val="0"/>
              </a:spcAft>
              <a:buSzPts val="1800"/>
              <a:buAutoNum type="arabicPeriod"/>
            </a:pPr>
            <a:r>
              <a:rPr lang="en-US">
                <a:solidFill>
                  <a:schemeClr val="dk1"/>
                </a:solidFill>
              </a:rPr>
              <a:t>Short Term Correlation:</a:t>
            </a:r>
            <a:endParaRPr/>
          </a:p>
          <a:p>
            <a:pPr marL="1028700" lvl="1" indent="-342900" algn="l" rtl="0">
              <a:lnSpc>
                <a:spcPct val="100000"/>
              </a:lnSpc>
              <a:spcBef>
                <a:spcPts val="500"/>
              </a:spcBef>
              <a:spcAft>
                <a:spcPts val="0"/>
              </a:spcAft>
              <a:buSzPts val="1800"/>
              <a:buFont typeface="Noto Sans Symbols"/>
              <a:buAutoNum type="arabicPeriod"/>
            </a:pPr>
            <a:r>
              <a:rPr lang="en-US">
                <a:solidFill>
                  <a:schemeClr val="dk1"/>
                </a:solidFill>
              </a:rPr>
              <a:t>1. Longest consecutive non zero hourly tweets dataset from 2021/2/6 - 2023/3/5. (358 hours from 2021/7/16 - 2021/7/31)</a:t>
            </a:r>
            <a:endParaRPr>
              <a:solidFill>
                <a:schemeClr val="dk1"/>
              </a:solidFill>
            </a:endParaRPr>
          </a:p>
          <a:p>
            <a:pPr marL="1028700" lvl="1" indent="-342900" algn="l" rtl="0">
              <a:lnSpc>
                <a:spcPct val="100000"/>
              </a:lnSpc>
              <a:spcBef>
                <a:spcPts val="500"/>
              </a:spcBef>
              <a:spcAft>
                <a:spcPts val="0"/>
              </a:spcAft>
              <a:buSzPts val="1800"/>
              <a:buFont typeface="Noto Sans Symbols"/>
              <a:buAutoNum type="arabicPeriod"/>
            </a:pPr>
            <a:r>
              <a:rPr lang="en-US">
                <a:solidFill>
                  <a:schemeClr val="dk1"/>
                </a:solidFill>
              </a:rPr>
              <a:t>2. Calculate which feature has the strongest correlation with bitcoin price.</a:t>
            </a:r>
            <a:endParaRPr>
              <a:solidFill>
                <a:schemeClr val="dk1"/>
              </a:solidFill>
            </a:endParaRPr>
          </a:p>
          <a:p>
            <a:pPr marL="1028700" lvl="1" indent="-342900" algn="l" rtl="0">
              <a:lnSpc>
                <a:spcPct val="100000"/>
              </a:lnSpc>
              <a:spcBef>
                <a:spcPts val="500"/>
              </a:spcBef>
              <a:spcAft>
                <a:spcPts val="0"/>
              </a:spcAft>
              <a:buSzPts val="1800"/>
              <a:buFont typeface="Noto Sans Symbols"/>
              <a:buAutoNum type="arabicPeriod"/>
            </a:pPr>
            <a:r>
              <a:rPr lang="en-US">
                <a:solidFill>
                  <a:schemeClr val="dk1"/>
                </a:solidFill>
              </a:rPr>
              <a:t>3. Calculate the lag cross correlation.</a:t>
            </a:r>
            <a:endParaRPr/>
          </a:p>
          <a:p>
            <a:pPr marL="685800" lvl="1" indent="0" algn="l" rtl="0">
              <a:lnSpc>
                <a:spcPct val="100000"/>
              </a:lnSpc>
              <a:spcBef>
                <a:spcPts val="500"/>
              </a:spcBef>
              <a:spcAft>
                <a:spcPts val="0"/>
              </a:spcAft>
              <a:buSzPts val="1800"/>
              <a:buNone/>
            </a:pPr>
            <a:endParaRPr>
              <a:solidFill>
                <a:schemeClr val="dk1"/>
              </a:solidFill>
            </a:endParaRPr>
          </a:p>
          <a:p>
            <a:pPr marL="1028700" lvl="1" indent="-228600" algn="l" rtl="0">
              <a:lnSpc>
                <a:spcPct val="100000"/>
              </a:lnSpc>
              <a:spcBef>
                <a:spcPts val="500"/>
              </a:spcBef>
              <a:spcAft>
                <a:spcPts val="0"/>
              </a:spcAft>
              <a:buSzPts val="1800"/>
              <a:buNone/>
            </a:pPr>
            <a:endParaRPr>
              <a:solidFill>
                <a:schemeClr val="dk1"/>
              </a:solidFill>
            </a:endParaRPr>
          </a:p>
        </p:txBody>
      </p:sp>
      <p:sp>
        <p:nvSpPr>
          <p:cNvPr id="553" name="Google Shape;553;g2ce4268853e_1_170"/>
          <p:cNvSpPr>
            <a:spLocks noGrp="1"/>
          </p:cNvSpPr>
          <p:nvPr>
            <p:ph type="pic" idx="2"/>
          </p:nvPr>
        </p:nvSpPr>
        <p:spPr>
          <a:xfrm>
            <a:off x="10200163" y="6489088"/>
            <a:ext cx="1260000" cy="180000"/>
          </a:xfrm>
          <a:prstGeom prst="rect">
            <a:avLst/>
          </a:prstGeom>
          <a:noFill/>
          <a:ln>
            <a:noFill/>
          </a:ln>
        </p:spPr>
        <p:txBody>
          <a:bodyPr/>
          <a:lstStyle/>
          <a:p>
            <a:endParaRPr lang="en-CH"/>
          </a:p>
        </p:txBody>
      </p:sp>
      <p:sp>
        <p:nvSpPr>
          <p:cNvPr id="554" name="Google Shape;554;g2ce4268853e_1_170"/>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i="0" u="none" strike="noStrike" cap="none">
                <a:solidFill>
                  <a:schemeClr val="dk1"/>
                </a:solidFill>
                <a:latin typeface="Arial"/>
                <a:ea typeface="Arial"/>
                <a:cs typeface="Arial"/>
                <a:sym typeface="Arial"/>
              </a:rPr>
              <a:t>Two Correlations</a:t>
            </a:r>
            <a:endParaRPr/>
          </a:p>
        </p:txBody>
      </p:sp>
      <p:sp>
        <p:nvSpPr>
          <p:cNvPr id="555" name="Google Shape;555;g2ce4268853e_1_170"/>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g2ce4268853e_1_163"/>
          <p:cNvSpPr>
            <a:spLocks noGrp="1"/>
          </p:cNvSpPr>
          <p:nvPr>
            <p:ph type="pic" idx="2"/>
          </p:nvPr>
        </p:nvSpPr>
        <p:spPr>
          <a:xfrm>
            <a:off x="10200163" y="6489088"/>
            <a:ext cx="1260000" cy="180000"/>
          </a:xfrm>
          <a:prstGeom prst="rect">
            <a:avLst/>
          </a:prstGeom>
          <a:noFill/>
          <a:ln>
            <a:noFill/>
          </a:ln>
        </p:spPr>
        <p:txBody>
          <a:bodyPr/>
          <a:lstStyle/>
          <a:p>
            <a:endParaRPr lang="en-CH"/>
          </a:p>
        </p:txBody>
      </p:sp>
      <p:sp>
        <p:nvSpPr>
          <p:cNvPr id="561" name="Google Shape;561;g2ce4268853e_1_163"/>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i="0" u="none" strike="noStrike" cap="none">
                <a:solidFill>
                  <a:schemeClr val="dk1"/>
                </a:solidFill>
                <a:latin typeface="Arial"/>
                <a:ea typeface="Arial"/>
                <a:cs typeface="Arial"/>
                <a:sym typeface="Arial"/>
              </a:rPr>
              <a:t>Correlation Analysis</a:t>
            </a:r>
            <a:endParaRPr/>
          </a:p>
        </p:txBody>
      </p:sp>
      <p:sp>
        <p:nvSpPr>
          <p:cNvPr id="562" name="Google Shape;562;g2ce4268853e_1_163"/>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563" name="Google Shape;563;g2ce4268853e_1_163"/>
          <p:cNvPicPr preferRelativeResize="0"/>
          <p:nvPr/>
        </p:nvPicPr>
        <p:blipFill>
          <a:blip r:embed="rId3">
            <a:alphaModFix/>
          </a:blip>
          <a:stretch>
            <a:fillRect/>
          </a:stretch>
        </p:blipFill>
        <p:spPr>
          <a:xfrm>
            <a:off x="1095900" y="1551019"/>
            <a:ext cx="9104285" cy="466408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g2ce4268853e_1_176"/>
          <p:cNvSpPr txBox="1">
            <a:spLocks noGrp="1"/>
          </p:cNvSpPr>
          <p:nvPr>
            <p:ph type="body" idx="1"/>
          </p:nvPr>
        </p:nvSpPr>
        <p:spPr>
          <a:xfrm>
            <a:off x="592576" y="5141650"/>
            <a:ext cx="10118100" cy="3960000"/>
          </a:xfrm>
          <a:prstGeom prst="rect">
            <a:avLst/>
          </a:prstGeom>
          <a:noFill/>
          <a:ln>
            <a:noFill/>
          </a:ln>
        </p:spPr>
        <p:txBody>
          <a:bodyPr spcFirstLastPara="1" wrap="square" lIns="0" tIns="0" rIns="0" bIns="0" anchor="t" anchorCtr="0">
            <a:noAutofit/>
          </a:bodyPr>
          <a:lstStyle/>
          <a:p>
            <a:pPr marL="457200" lvl="0" indent="-228600" algn="just" rtl="0">
              <a:lnSpc>
                <a:spcPct val="100000"/>
              </a:lnSpc>
              <a:spcBef>
                <a:spcPts val="0"/>
              </a:spcBef>
              <a:spcAft>
                <a:spcPts val="0"/>
              </a:spcAft>
              <a:buSzPts val="1800"/>
              <a:buFont typeface="Arial"/>
              <a:buChar char="•"/>
            </a:pPr>
            <a:r>
              <a:rPr lang="en-US"/>
              <a:t>Positive Lag: A positive lag means that the Twitter sentiment is being shifted forward in time (Twitter sentiment influences Bitcoin price).</a:t>
            </a:r>
            <a:endParaRPr/>
          </a:p>
          <a:p>
            <a:pPr marL="457200" lvl="0" indent="0" algn="l" rtl="0">
              <a:lnSpc>
                <a:spcPct val="100000"/>
              </a:lnSpc>
              <a:spcBef>
                <a:spcPts val="0"/>
              </a:spcBef>
              <a:spcAft>
                <a:spcPts val="0"/>
              </a:spcAft>
              <a:buNone/>
            </a:pPr>
            <a:endParaRPr/>
          </a:p>
          <a:p>
            <a:pPr marL="457200" lvl="0" indent="-228600" algn="l" rtl="0">
              <a:lnSpc>
                <a:spcPct val="100000"/>
              </a:lnSpc>
              <a:spcBef>
                <a:spcPts val="0"/>
              </a:spcBef>
              <a:spcAft>
                <a:spcPts val="0"/>
              </a:spcAft>
              <a:buSzPts val="1800"/>
              <a:buFont typeface="Arial"/>
              <a:buChar char="•"/>
            </a:pPr>
            <a:r>
              <a:rPr lang="en-US"/>
              <a:t>Negative Lag: A negative lag means that the Bitcoin price is being shifted forward (Bitcoin price influences Twitter sentiment).</a:t>
            </a:r>
            <a:endParaRPr/>
          </a:p>
          <a:p>
            <a:pPr marL="457200" lvl="0" indent="-228600" algn="l" rtl="0">
              <a:lnSpc>
                <a:spcPct val="100000"/>
              </a:lnSpc>
              <a:spcBef>
                <a:spcPts val="0"/>
              </a:spcBef>
              <a:spcAft>
                <a:spcPts val="0"/>
              </a:spcAft>
              <a:buClr>
                <a:schemeClr val="dk1"/>
              </a:buClr>
              <a:buSzPts val="1800"/>
              <a:buNone/>
            </a:pPr>
            <a:endParaRPr/>
          </a:p>
        </p:txBody>
      </p:sp>
      <p:sp>
        <p:nvSpPr>
          <p:cNvPr id="570" name="Google Shape;570;g2ce4268853e_1_176"/>
          <p:cNvSpPr>
            <a:spLocks noGrp="1"/>
          </p:cNvSpPr>
          <p:nvPr>
            <p:ph type="pic" idx="2"/>
          </p:nvPr>
        </p:nvSpPr>
        <p:spPr>
          <a:xfrm>
            <a:off x="10200163" y="6489088"/>
            <a:ext cx="1260000" cy="180000"/>
          </a:xfrm>
          <a:prstGeom prst="rect">
            <a:avLst/>
          </a:prstGeom>
          <a:noFill/>
          <a:ln>
            <a:noFill/>
          </a:ln>
        </p:spPr>
        <p:txBody>
          <a:bodyPr/>
          <a:lstStyle/>
          <a:p>
            <a:endParaRPr lang="en-CH"/>
          </a:p>
        </p:txBody>
      </p:sp>
      <p:sp>
        <p:nvSpPr>
          <p:cNvPr id="571" name="Google Shape;571;g2ce4268853e_1_176"/>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i="0" u="none" strike="noStrike" cap="none">
                <a:solidFill>
                  <a:schemeClr val="dk1"/>
                </a:solidFill>
                <a:latin typeface="Arial"/>
                <a:ea typeface="Arial"/>
                <a:cs typeface="Arial"/>
                <a:sym typeface="Arial"/>
              </a:rPr>
              <a:t>Long Term Correlations</a:t>
            </a:r>
            <a:endParaRPr/>
          </a:p>
        </p:txBody>
      </p:sp>
      <p:pic>
        <p:nvPicPr>
          <p:cNvPr id="572" name="Google Shape;572;g2ce4268853e_1_176"/>
          <p:cNvPicPr preferRelativeResize="0"/>
          <p:nvPr/>
        </p:nvPicPr>
        <p:blipFill rotWithShape="1">
          <a:blip r:embed="rId3">
            <a:alphaModFix/>
          </a:blip>
          <a:srcRect/>
          <a:stretch/>
        </p:blipFill>
        <p:spPr>
          <a:xfrm>
            <a:off x="3498789" y="1569029"/>
            <a:ext cx="4305656" cy="3401909"/>
          </a:xfrm>
          <a:prstGeom prst="rect">
            <a:avLst/>
          </a:prstGeom>
          <a:noFill/>
          <a:ln>
            <a:noFill/>
          </a:ln>
        </p:spPr>
      </p:pic>
      <p:sp>
        <p:nvSpPr>
          <p:cNvPr id="573" name="Google Shape;573;g2ce4268853e_1_176"/>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g2cea581670e_0_25"/>
          <p:cNvSpPr txBox="1">
            <a:spLocks noGrp="1"/>
          </p:cNvSpPr>
          <p:nvPr>
            <p:ph type="body" idx="1"/>
          </p:nvPr>
        </p:nvSpPr>
        <p:spPr>
          <a:xfrm>
            <a:off x="731837" y="2135492"/>
            <a:ext cx="10728300" cy="39600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580" name="Google Shape;580;g2cea581670e_0_25"/>
          <p:cNvSpPr>
            <a:spLocks noGrp="1"/>
          </p:cNvSpPr>
          <p:nvPr>
            <p:ph type="pic" idx="2"/>
          </p:nvPr>
        </p:nvSpPr>
        <p:spPr>
          <a:xfrm>
            <a:off x="10200163" y="6489088"/>
            <a:ext cx="1260000" cy="180000"/>
          </a:xfrm>
          <a:prstGeom prst="rect">
            <a:avLst/>
          </a:prstGeom>
        </p:spPr>
        <p:txBody>
          <a:bodyPr/>
          <a:lstStyle/>
          <a:p>
            <a:endParaRPr lang="en-CH"/>
          </a:p>
        </p:txBody>
      </p:sp>
      <p:sp>
        <p:nvSpPr>
          <p:cNvPr id="581" name="Google Shape;581;g2cea581670e_0_25"/>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i="0" u="none" strike="noStrike" cap="none">
                <a:solidFill>
                  <a:schemeClr val="dk1"/>
                </a:solidFill>
                <a:latin typeface="Arial"/>
                <a:ea typeface="Arial"/>
                <a:cs typeface="Arial"/>
                <a:sym typeface="Arial"/>
              </a:rPr>
              <a:t>Short Term Correlations</a:t>
            </a:r>
            <a:endParaRPr/>
          </a:p>
        </p:txBody>
      </p:sp>
      <p:pic>
        <p:nvPicPr>
          <p:cNvPr id="582" name="Google Shape;582;g2cea581670e_0_25"/>
          <p:cNvPicPr preferRelativeResize="0"/>
          <p:nvPr/>
        </p:nvPicPr>
        <p:blipFill>
          <a:blip r:embed="rId3">
            <a:alphaModFix/>
          </a:blip>
          <a:stretch>
            <a:fillRect/>
          </a:stretch>
        </p:blipFill>
        <p:spPr>
          <a:xfrm>
            <a:off x="731850" y="1609875"/>
            <a:ext cx="8958648" cy="4608349"/>
          </a:xfrm>
          <a:prstGeom prst="rect">
            <a:avLst/>
          </a:prstGeom>
          <a:noFill/>
          <a:ln>
            <a:noFill/>
          </a:ln>
        </p:spPr>
      </p:pic>
      <p:sp>
        <p:nvSpPr>
          <p:cNvPr id="583" name="Google Shape;583;g2cea581670e_0_25"/>
          <p:cNvSpPr txBox="1"/>
          <p:nvPr/>
        </p:nvSpPr>
        <p:spPr>
          <a:xfrm>
            <a:off x="847100" y="6341875"/>
            <a:ext cx="360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500">
                <a:solidFill>
                  <a:schemeClr val="dk1"/>
                </a:solidFill>
              </a:rPr>
              <a:t>Hourly data from 2021/7/16 - 2021/7/31</a:t>
            </a:r>
            <a:endParaRPr sz="1100"/>
          </a:p>
        </p:txBody>
      </p:sp>
      <p:sp>
        <p:nvSpPr>
          <p:cNvPr id="2" name="Google Shape;573;g2ce4268853e_1_176">
            <a:extLst>
              <a:ext uri="{FF2B5EF4-FFF2-40B4-BE49-F238E27FC236}">
                <a16:creationId xmlns:a16="http://schemas.microsoft.com/office/drawing/2014/main" id="{CD891EE2-724E-AC56-5C72-40A3C59E5D69}"/>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g2ce4268853e_1_206"/>
          <p:cNvSpPr txBox="1">
            <a:spLocks noGrp="1"/>
          </p:cNvSpPr>
          <p:nvPr>
            <p:ph type="body" idx="1"/>
          </p:nvPr>
        </p:nvSpPr>
        <p:spPr>
          <a:xfrm>
            <a:off x="731837" y="2135492"/>
            <a:ext cx="10728325" cy="3960000"/>
          </a:xfrm>
          <a:prstGeom prst="rect">
            <a:avLst/>
          </a:prstGeom>
          <a:noFill/>
          <a:ln>
            <a:noFill/>
          </a:ln>
        </p:spPr>
        <p:txBody>
          <a:bodyPr spcFirstLastPara="1" wrap="square" lIns="0" tIns="0" rIns="0" bIns="0" anchor="t" anchorCtr="0">
            <a:noAutofit/>
          </a:bodyPr>
          <a:lstStyle/>
          <a:p>
            <a:pPr marL="457200" lvl="0" indent="-228600" algn="l" rtl="0">
              <a:lnSpc>
                <a:spcPct val="100000"/>
              </a:lnSpc>
              <a:spcBef>
                <a:spcPts val="0"/>
              </a:spcBef>
              <a:spcAft>
                <a:spcPts val="0"/>
              </a:spcAft>
              <a:buClr>
                <a:schemeClr val="dk1"/>
              </a:buClr>
              <a:buSzPts val="1800"/>
              <a:buNone/>
            </a:pPr>
            <a:endParaRPr/>
          </a:p>
        </p:txBody>
      </p:sp>
      <p:sp>
        <p:nvSpPr>
          <p:cNvPr id="589" name="Google Shape;589;g2ce4268853e_1_206"/>
          <p:cNvSpPr>
            <a:spLocks noGrp="1"/>
          </p:cNvSpPr>
          <p:nvPr>
            <p:ph type="pic" idx="2"/>
          </p:nvPr>
        </p:nvSpPr>
        <p:spPr>
          <a:xfrm>
            <a:off x="10200163" y="6489088"/>
            <a:ext cx="1260000" cy="180000"/>
          </a:xfrm>
          <a:prstGeom prst="rect">
            <a:avLst/>
          </a:prstGeom>
          <a:noFill/>
          <a:ln>
            <a:noFill/>
          </a:ln>
        </p:spPr>
        <p:txBody>
          <a:bodyPr/>
          <a:lstStyle/>
          <a:p>
            <a:endParaRPr lang="en-CH"/>
          </a:p>
        </p:txBody>
      </p:sp>
      <p:sp>
        <p:nvSpPr>
          <p:cNvPr id="590" name="Google Shape;590;g2ce4268853e_1_206"/>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i="0" u="none" strike="noStrike" cap="none">
                <a:solidFill>
                  <a:schemeClr val="dk1"/>
                </a:solidFill>
                <a:latin typeface="Arial"/>
                <a:ea typeface="Arial"/>
                <a:cs typeface="Arial"/>
                <a:sym typeface="Arial"/>
              </a:rPr>
              <a:t>Short Term Correlations</a:t>
            </a:r>
            <a:endParaRPr/>
          </a:p>
        </p:txBody>
      </p:sp>
      <p:sp>
        <p:nvSpPr>
          <p:cNvPr id="591" name="Google Shape;591;g2ce4268853e_1_206"/>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592" name="Google Shape;592;g2ce4268853e_1_206"/>
          <p:cNvPicPr preferRelativeResize="0"/>
          <p:nvPr/>
        </p:nvPicPr>
        <p:blipFill>
          <a:blip r:embed="rId3">
            <a:alphaModFix/>
          </a:blip>
          <a:stretch>
            <a:fillRect/>
          </a:stretch>
        </p:blipFill>
        <p:spPr>
          <a:xfrm>
            <a:off x="731850" y="1815211"/>
            <a:ext cx="10167875" cy="46005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g2cea581670e_0_35"/>
          <p:cNvSpPr txBox="1">
            <a:spLocks noGrp="1"/>
          </p:cNvSpPr>
          <p:nvPr>
            <p:ph type="body" idx="1"/>
          </p:nvPr>
        </p:nvSpPr>
        <p:spPr>
          <a:xfrm>
            <a:off x="731837" y="2135492"/>
            <a:ext cx="10728300" cy="39600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599" name="Google Shape;599;g2cea581670e_0_35"/>
          <p:cNvSpPr>
            <a:spLocks noGrp="1"/>
          </p:cNvSpPr>
          <p:nvPr>
            <p:ph type="pic" idx="2"/>
          </p:nvPr>
        </p:nvSpPr>
        <p:spPr>
          <a:xfrm>
            <a:off x="10200163" y="6489088"/>
            <a:ext cx="1260000" cy="180000"/>
          </a:xfrm>
          <a:prstGeom prst="rect">
            <a:avLst/>
          </a:prstGeom>
        </p:spPr>
        <p:txBody>
          <a:bodyPr/>
          <a:lstStyle/>
          <a:p>
            <a:endParaRPr lang="en-CH"/>
          </a:p>
        </p:txBody>
      </p:sp>
      <p:sp>
        <p:nvSpPr>
          <p:cNvPr id="600" name="Google Shape;600;g2cea581670e_0_35"/>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i="0" u="none" strike="noStrike" cap="none">
                <a:solidFill>
                  <a:schemeClr val="dk1"/>
                </a:solidFill>
                <a:latin typeface="Arial"/>
                <a:ea typeface="Arial"/>
                <a:cs typeface="Arial"/>
                <a:sym typeface="Arial"/>
              </a:rPr>
              <a:t>Short Term Correlations</a:t>
            </a:r>
            <a:endParaRPr/>
          </a:p>
        </p:txBody>
      </p:sp>
      <p:sp>
        <p:nvSpPr>
          <p:cNvPr id="601" name="Google Shape;601;g2cea581670e_0_35"/>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02" name="Google Shape;602;g2cea581670e_0_35"/>
          <p:cNvPicPr preferRelativeResize="0"/>
          <p:nvPr/>
        </p:nvPicPr>
        <p:blipFill>
          <a:blip r:embed="rId3">
            <a:alphaModFix/>
          </a:blip>
          <a:stretch>
            <a:fillRect/>
          </a:stretch>
        </p:blipFill>
        <p:spPr>
          <a:xfrm>
            <a:off x="2709475" y="1757750"/>
            <a:ext cx="5907825" cy="4566475"/>
          </a:xfrm>
          <a:prstGeom prst="rect">
            <a:avLst/>
          </a:prstGeom>
          <a:noFill/>
          <a:ln>
            <a:noFill/>
          </a:ln>
        </p:spPr>
      </p:pic>
      <p:sp>
        <p:nvSpPr>
          <p:cNvPr id="603" name="Google Shape;603;g2cea581670e_0_35"/>
          <p:cNvSpPr/>
          <p:nvPr/>
        </p:nvSpPr>
        <p:spPr>
          <a:xfrm>
            <a:off x="4497350" y="2634125"/>
            <a:ext cx="1589700" cy="1206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08" name="Google Shape;608;g2ce4268853e_1_213"/>
          <p:cNvSpPr txBox="1">
            <a:spLocks noGrp="1"/>
          </p:cNvSpPr>
          <p:nvPr>
            <p:ph type="body" idx="1"/>
          </p:nvPr>
        </p:nvSpPr>
        <p:spPr>
          <a:xfrm>
            <a:off x="731825" y="2135500"/>
            <a:ext cx="10489200" cy="3960000"/>
          </a:xfrm>
          <a:prstGeom prst="rect">
            <a:avLst/>
          </a:prstGeom>
          <a:noFill/>
          <a:ln>
            <a:noFill/>
          </a:ln>
        </p:spPr>
        <p:txBody>
          <a:bodyPr spcFirstLastPara="1" wrap="square" lIns="0" tIns="0" rIns="0" bIns="0" anchor="t" anchorCtr="0">
            <a:noAutofit/>
          </a:bodyPr>
          <a:lstStyle/>
          <a:p>
            <a:pPr marL="457200" lvl="0" indent="-342900" algn="l" rtl="0">
              <a:lnSpc>
                <a:spcPct val="115000"/>
              </a:lnSpc>
              <a:spcBef>
                <a:spcPts val="1200"/>
              </a:spcBef>
              <a:spcAft>
                <a:spcPts val="0"/>
              </a:spcAft>
              <a:buSzPts val="1800"/>
              <a:buAutoNum type="arabicPeriod"/>
            </a:pPr>
            <a:r>
              <a:rPr lang="en-US"/>
              <a:t>Due to the non-continuous nature of our dataset, we decided to implement two correlations.</a:t>
            </a:r>
            <a:endParaRPr/>
          </a:p>
          <a:p>
            <a:pPr marL="457200" lvl="0" indent="0" algn="l" rtl="0">
              <a:lnSpc>
                <a:spcPct val="115000"/>
              </a:lnSpc>
              <a:spcBef>
                <a:spcPts val="1200"/>
              </a:spcBef>
              <a:spcAft>
                <a:spcPts val="0"/>
              </a:spcAft>
              <a:buNone/>
            </a:pPr>
            <a:endParaRPr/>
          </a:p>
          <a:p>
            <a:pPr marL="457200" lvl="0" indent="-342900" algn="l" rtl="0">
              <a:lnSpc>
                <a:spcPct val="115000"/>
              </a:lnSpc>
              <a:spcBef>
                <a:spcPts val="1200"/>
              </a:spcBef>
              <a:spcAft>
                <a:spcPts val="0"/>
              </a:spcAft>
              <a:buSzPts val="1800"/>
              <a:buAutoNum type="arabicPeriod"/>
            </a:pPr>
            <a:r>
              <a:rPr lang="en-US"/>
              <a:t>For </a:t>
            </a:r>
            <a:r>
              <a:rPr lang="en-US" b="1"/>
              <a:t>long-term</a:t>
            </a:r>
            <a:r>
              <a:rPr lang="en-US"/>
              <a:t> correlation:</a:t>
            </a:r>
            <a:endParaRPr/>
          </a:p>
          <a:p>
            <a:pPr marL="914400" lvl="1" indent="-342900" algn="just" rtl="0">
              <a:lnSpc>
                <a:spcPct val="115000"/>
              </a:lnSpc>
              <a:spcBef>
                <a:spcPts val="0"/>
              </a:spcBef>
              <a:spcAft>
                <a:spcPts val="0"/>
              </a:spcAft>
              <a:buSzPts val="1800"/>
              <a:buAutoNum type="alphaLcPeriod"/>
            </a:pPr>
            <a:r>
              <a:rPr lang="en-US">
                <a:solidFill>
                  <a:schemeClr val="dk1"/>
                </a:solidFill>
              </a:rPr>
              <a:t>1. Weak relationships between Twitter sentiment and Bitcoin prices.</a:t>
            </a:r>
            <a:endParaRPr>
              <a:solidFill>
                <a:schemeClr val="dk1"/>
              </a:solidFill>
            </a:endParaRPr>
          </a:p>
          <a:p>
            <a:pPr marL="914400" lvl="1" indent="-342900" algn="l" rtl="0">
              <a:lnSpc>
                <a:spcPct val="115000"/>
              </a:lnSpc>
              <a:spcBef>
                <a:spcPts val="0"/>
              </a:spcBef>
              <a:spcAft>
                <a:spcPts val="0"/>
              </a:spcAft>
              <a:buSzPts val="1800"/>
              <a:buAutoNum type="alphaLcPeriod"/>
            </a:pPr>
            <a:r>
              <a:rPr lang="en-US">
                <a:solidFill>
                  <a:schemeClr val="dk1"/>
                </a:solidFill>
              </a:rPr>
              <a:t>2. The strongest relationships are indicated at negative lags. </a:t>
            </a:r>
            <a:endParaRPr>
              <a:solidFill>
                <a:schemeClr val="dk1"/>
              </a:solidFill>
            </a:endParaRPr>
          </a:p>
          <a:p>
            <a:pPr marL="0" lvl="0" indent="0" algn="l" rtl="0">
              <a:lnSpc>
                <a:spcPct val="115000"/>
              </a:lnSpc>
              <a:spcBef>
                <a:spcPts val="1200"/>
              </a:spcBef>
              <a:spcAft>
                <a:spcPts val="0"/>
              </a:spcAft>
              <a:buNone/>
            </a:pPr>
            <a:endParaRPr>
              <a:solidFill>
                <a:schemeClr val="dk1"/>
              </a:solidFill>
            </a:endParaRPr>
          </a:p>
          <a:p>
            <a:pPr marL="457200" lvl="0" indent="-342900" algn="l" rtl="0">
              <a:lnSpc>
                <a:spcPct val="115000"/>
              </a:lnSpc>
              <a:spcBef>
                <a:spcPts val="1200"/>
              </a:spcBef>
              <a:spcAft>
                <a:spcPts val="0"/>
              </a:spcAft>
              <a:buSzPts val="1800"/>
              <a:buAutoNum type="arabicPeriod"/>
            </a:pPr>
            <a:r>
              <a:rPr lang="en-US"/>
              <a:t>For </a:t>
            </a:r>
            <a:r>
              <a:rPr lang="en-US" b="1"/>
              <a:t>short-term</a:t>
            </a:r>
            <a:r>
              <a:rPr lang="en-US"/>
              <a:t> correlation:</a:t>
            </a:r>
            <a:endParaRPr>
              <a:solidFill>
                <a:schemeClr val="dk1"/>
              </a:solidFill>
            </a:endParaRPr>
          </a:p>
          <a:p>
            <a:pPr marL="914400" lvl="1" indent="-342900" algn="l" rtl="0">
              <a:lnSpc>
                <a:spcPct val="115000"/>
              </a:lnSpc>
              <a:spcBef>
                <a:spcPts val="0"/>
              </a:spcBef>
              <a:spcAft>
                <a:spcPts val="0"/>
              </a:spcAft>
              <a:buSzPts val="1800"/>
              <a:buAutoNum type="alphaLcPeriod"/>
            </a:pPr>
            <a:r>
              <a:rPr lang="en-US">
                <a:solidFill>
                  <a:schemeClr val="dk1"/>
                </a:solidFill>
              </a:rPr>
              <a:t>1. The negative probability indicates the strongest negative correlation and the number of trades indicates the strongest positive correlation.</a:t>
            </a:r>
            <a:endParaRPr>
              <a:solidFill>
                <a:schemeClr val="dk1"/>
              </a:solidFill>
            </a:endParaRPr>
          </a:p>
          <a:p>
            <a:pPr marL="914400" lvl="1" indent="-342900" algn="l" rtl="0">
              <a:lnSpc>
                <a:spcPct val="115000"/>
              </a:lnSpc>
              <a:spcBef>
                <a:spcPts val="0"/>
              </a:spcBef>
              <a:spcAft>
                <a:spcPts val="0"/>
              </a:spcAft>
              <a:buSzPts val="1800"/>
              <a:buAutoNum type="alphaLcPeriod"/>
            </a:pPr>
            <a:r>
              <a:rPr lang="en-US">
                <a:solidFill>
                  <a:schemeClr val="dk1"/>
                </a:solidFill>
              </a:rPr>
              <a:t>2. Higher correlation for negative lags, suggesting that Twitter sentiment is more of a reaction to Bitcoin prices than a predictor. </a:t>
            </a:r>
            <a:endParaRPr>
              <a:solidFill>
                <a:schemeClr val="dk1"/>
              </a:solidFill>
            </a:endParaRPr>
          </a:p>
          <a:p>
            <a:pPr marL="1028700" lvl="1" indent="-228600" algn="l" rtl="0">
              <a:lnSpc>
                <a:spcPct val="100000"/>
              </a:lnSpc>
              <a:spcBef>
                <a:spcPts val="1200"/>
              </a:spcBef>
              <a:spcAft>
                <a:spcPts val="0"/>
              </a:spcAft>
              <a:buSzPts val="1800"/>
              <a:buNone/>
            </a:pPr>
            <a:endParaRPr>
              <a:solidFill>
                <a:schemeClr val="dk1"/>
              </a:solidFill>
            </a:endParaRPr>
          </a:p>
        </p:txBody>
      </p:sp>
      <p:sp>
        <p:nvSpPr>
          <p:cNvPr id="609" name="Google Shape;609;g2ce4268853e_1_213"/>
          <p:cNvSpPr>
            <a:spLocks noGrp="1"/>
          </p:cNvSpPr>
          <p:nvPr>
            <p:ph type="pic" idx="2"/>
          </p:nvPr>
        </p:nvSpPr>
        <p:spPr>
          <a:xfrm>
            <a:off x="10200163" y="6489088"/>
            <a:ext cx="1260000" cy="180000"/>
          </a:xfrm>
          <a:prstGeom prst="rect">
            <a:avLst/>
          </a:prstGeom>
          <a:noFill/>
          <a:ln>
            <a:noFill/>
          </a:ln>
        </p:spPr>
        <p:txBody>
          <a:bodyPr/>
          <a:lstStyle/>
          <a:p>
            <a:endParaRPr lang="en-CH"/>
          </a:p>
        </p:txBody>
      </p:sp>
      <p:sp>
        <p:nvSpPr>
          <p:cNvPr id="610" name="Google Shape;610;g2ce4268853e_1_213"/>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a:solidFill>
                  <a:schemeClr val="dk1"/>
                </a:solidFill>
              </a:rPr>
              <a:t>Correlation </a:t>
            </a:r>
            <a:r>
              <a:rPr lang="en-US" sz="3500" b="1" i="0" u="none" strike="noStrike" cap="none">
                <a:solidFill>
                  <a:schemeClr val="dk1"/>
                </a:solidFill>
                <a:latin typeface="Arial"/>
                <a:ea typeface="Arial"/>
                <a:cs typeface="Arial"/>
                <a:sym typeface="Arial"/>
              </a:rPr>
              <a:t>Conclusion</a:t>
            </a:r>
            <a:endParaRPr/>
          </a:p>
        </p:txBody>
      </p:sp>
      <p:sp>
        <p:nvSpPr>
          <p:cNvPr id="611" name="Google Shape;611;g2ce4268853e_1_213"/>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g2cfd7c52fdf_0_5"/>
          <p:cNvSpPr txBox="1">
            <a:spLocks noGrp="1"/>
          </p:cNvSpPr>
          <p:nvPr>
            <p:ph type="body" idx="1"/>
          </p:nvPr>
        </p:nvSpPr>
        <p:spPr>
          <a:xfrm>
            <a:off x="731862" y="1708692"/>
            <a:ext cx="10728300" cy="3960000"/>
          </a:xfrm>
          <a:prstGeom prst="rect">
            <a:avLst/>
          </a:prstGeom>
        </p:spPr>
        <p:txBody>
          <a:bodyPr spcFirstLastPara="1" wrap="square" lIns="0" tIns="0" rIns="0" bIns="0" anchor="t" anchorCtr="0">
            <a:noAutofit/>
          </a:bodyPr>
          <a:lstStyle/>
          <a:p>
            <a:pPr marL="457200" lvl="0" indent="-381000" algn="l" rtl="0">
              <a:lnSpc>
                <a:spcPct val="115000"/>
              </a:lnSpc>
              <a:spcBef>
                <a:spcPts val="1000"/>
              </a:spcBef>
              <a:spcAft>
                <a:spcPts val="0"/>
              </a:spcAft>
              <a:buSzPts val="2400"/>
              <a:buChar char="●"/>
            </a:pPr>
            <a:r>
              <a:rPr lang="en-US" sz="2400" b="1"/>
              <a:t>Long Short-Term Memory </a:t>
            </a:r>
            <a:r>
              <a:rPr lang="en-US" sz="2400"/>
              <a:t>(</a:t>
            </a:r>
            <a:r>
              <a:rPr lang="en-US" sz="2400">
                <a:solidFill>
                  <a:srgbClr val="FF0000"/>
                </a:solidFill>
              </a:rPr>
              <a:t>LSTM</a:t>
            </a:r>
            <a:r>
              <a:rPr lang="en-US" sz="2400"/>
              <a:t>) networks are a type of Recurrent neural network (RNN) specialized in learning from sequences and retaining information over long periods.</a:t>
            </a:r>
            <a:endParaRPr sz="2400"/>
          </a:p>
          <a:p>
            <a:pPr marL="457200" lvl="0" indent="-381000" algn="l" rtl="0">
              <a:lnSpc>
                <a:spcPct val="115000"/>
              </a:lnSpc>
              <a:spcBef>
                <a:spcPts val="0"/>
              </a:spcBef>
              <a:spcAft>
                <a:spcPts val="0"/>
              </a:spcAft>
              <a:buSzPts val="2400"/>
              <a:buChar char="●"/>
            </a:pPr>
            <a:r>
              <a:rPr lang="en-US" sz="2400"/>
              <a:t>Widely used for language translation, speech recognition, and </a:t>
            </a:r>
            <a:r>
              <a:rPr lang="en-US" sz="2400" b="1"/>
              <a:t>time-series </a:t>
            </a:r>
            <a:r>
              <a:rPr lang="en-US" sz="2400"/>
              <a:t>forecasting.</a:t>
            </a:r>
            <a:endParaRPr sz="2400"/>
          </a:p>
          <a:p>
            <a:pPr marL="0" lvl="0" indent="0" algn="l" rtl="0">
              <a:lnSpc>
                <a:spcPct val="100000"/>
              </a:lnSpc>
              <a:spcBef>
                <a:spcPts val="1000"/>
              </a:spcBef>
              <a:spcAft>
                <a:spcPts val="0"/>
              </a:spcAft>
              <a:buClr>
                <a:schemeClr val="dk1"/>
              </a:buClr>
              <a:buSzPts val="1100"/>
              <a:buFont typeface="Arial"/>
              <a:buNone/>
            </a:pPr>
            <a:endParaRPr sz="2700"/>
          </a:p>
          <a:p>
            <a:pPr marL="0" lvl="0" indent="0" algn="l" rtl="0">
              <a:lnSpc>
                <a:spcPct val="100000"/>
              </a:lnSpc>
              <a:spcBef>
                <a:spcPts val="0"/>
              </a:spcBef>
              <a:spcAft>
                <a:spcPts val="0"/>
              </a:spcAft>
              <a:buNone/>
            </a:pPr>
            <a:endParaRPr sz="1700"/>
          </a:p>
        </p:txBody>
      </p:sp>
      <p:sp>
        <p:nvSpPr>
          <p:cNvPr id="618" name="Google Shape;618;g2cfd7c52fdf_0_5"/>
          <p:cNvSpPr>
            <a:spLocks noGrp="1"/>
          </p:cNvSpPr>
          <p:nvPr>
            <p:ph type="pic" idx="2"/>
          </p:nvPr>
        </p:nvSpPr>
        <p:spPr>
          <a:xfrm>
            <a:off x="10200163" y="6489088"/>
            <a:ext cx="1260000" cy="180000"/>
          </a:xfrm>
          <a:prstGeom prst="rect">
            <a:avLst/>
          </a:prstGeom>
        </p:spPr>
        <p:txBody>
          <a:bodyPr/>
          <a:lstStyle/>
          <a:p>
            <a:endParaRPr lang="en-CH"/>
          </a:p>
        </p:txBody>
      </p:sp>
      <p:sp>
        <p:nvSpPr>
          <p:cNvPr id="619" name="Google Shape;619;g2cfd7c52fdf_0_5"/>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a:solidFill>
                  <a:schemeClr val="dk1"/>
                </a:solidFill>
              </a:rPr>
              <a:t>LSTM Model</a:t>
            </a:r>
            <a:endParaRPr/>
          </a:p>
        </p:txBody>
      </p:sp>
      <p:pic>
        <p:nvPicPr>
          <p:cNvPr id="620" name="Google Shape;620;g2cfd7c52fdf_0_5"/>
          <p:cNvPicPr preferRelativeResize="0"/>
          <p:nvPr/>
        </p:nvPicPr>
        <p:blipFill>
          <a:blip r:embed="rId3">
            <a:alphaModFix/>
          </a:blip>
          <a:stretch>
            <a:fillRect/>
          </a:stretch>
        </p:blipFill>
        <p:spPr>
          <a:xfrm>
            <a:off x="2120938" y="3802523"/>
            <a:ext cx="8875774" cy="2903075"/>
          </a:xfrm>
          <a:prstGeom prst="rect">
            <a:avLst/>
          </a:prstGeom>
          <a:noFill/>
          <a:ln>
            <a:noFill/>
          </a:ln>
        </p:spPr>
      </p:pic>
      <p:sp>
        <p:nvSpPr>
          <p:cNvPr id="621" name="Google Shape;621;g2cfd7c52fdf_0_5"/>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g2cfd7c52fdf_0_20"/>
          <p:cNvSpPr txBox="1">
            <a:spLocks noGrp="1"/>
          </p:cNvSpPr>
          <p:nvPr>
            <p:ph type="body" idx="1"/>
          </p:nvPr>
        </p:nvSpPr>
        <p:spPr>
          <a:xfrm>
            <a:off x="731850" y="1784900"/>
            <a:ext cx="11357400" cy="4704300"/>
          </a:xfrm>
          <a:prstGeom prst="rect">
            <a:avLst/>
          </a:prstGeom>
        </p:spPr>
        <p:txBody>
          <a:bodyPr spcFirstLastPara="1" wrap="square" lIns="0" tIns="0" rIns="0" bIns="0" anchor="t" anchorCtr="0">
            <a:noAutofit/>
          </a:bodyPr>
          <a:lstStyle/>
          <a:p>
            <a:pPr marL="457200" lvl="0" indent="-381000" algn="l" rtl="0">
              <a:lnSpc>
                <a:spcPct val="115000"/>
              </a:lnSpc>
              <a:spcBef>
                <a:spcPts val="1000"/>
              </a:spcBef>
              <a:spcAft>
                <a:spcPts val="0"/>
              </a:spcAft>
              <a:buSzPts val="2400"/>
              <a:buChar char="●"/>
            </a:pPr>
            <a:r>
              <a:rPr lang="en-US" sz="2400" b="1"/>
              <a:t>Market data per day</a:t>
            </a:r>
            <a:endParaRPr sz="2400" b="1"/>
          </a:p>
          <a:p>
            <a:pPr marL="914400" lvl="1" indent="-355600" algn="l" rtl="0">
              <a:lnSpc>
                <a:spcPct val="115000"/>
              </a:lnSpc>
              <a:spcBef>
                <a:spcPts val="0"/>
              </a:spcBef>
              <a:spcAft>
                <a:spcPts val="0"/>
              </a:spcAft>
              <a:buClr>
                <a:schemeClr val="dk1"/>
              </a:buClr>
              <a:buSzPts val="2000"/>
              <a:buChar char="○"/>
            </a:pPr>
            <a:r>
              <a:rPr lang="en-US" sz="2000">
                <a:solidFill>
                  <a:schemeClr val="dk1"/>
                </a:solidFill>
              </a:rPr>
              <a:t>close, low, high, open, volume</a:t>
            </a:r>
            <a:endParaRPr sz="2000">
              <a:solidFill>
                <a:schemeClr val="dk1"/>
              </a:solidFill>
            </a:endParaRPr>
          </a:p>
          <a:p>
            <a:pPr marL="457200" lvl="0" indent="-381000" algn="l" rtl="0">
              <a:lnSpc>
                <a:spcPct val="115000"/>
              </a:lnSpc>
              <a:spcBef>
                <a:spcPts val="0"/>
              </a:spcBef>
              <a:spcAft>
                <a:spcPts val="0"/>
              </a:spcAft>
              <a:buSzPts val="2400"/>
              <a:buChar char="●"/>
            </a:pPr>
            <a:r>
              <a:rPr lang="en-US" sz="2400" b="1"/>
              <a:t>Technical Indicators</a:t>
            </a:r>
            <a:endParaRPr sz="2400" b="1"/>
          </a:p>
          <a:p>
            <a:pPr marL="914400" lvl="1" indent="-355600" algn="l" rtl="0">
              <a:lnSpc>
                <a:spcPct val="115000"/>
              </a:lnSpc>
              <a:spcBef>
                <a:spcPts val="0"/>
              </a:spcBef>
              <a:spcAft>
                <a:spcPts val="0"/>
              </a:spcAft>
              <a:buClr>
                <a:schemeClr val="dk1"/>
              </a:buClr>
              <a:buSzPts val="2000"/>
              <a:buChar char="○"/>
            </a:pPr>
            <a:r>
              <a:rPr lang="en-US" sz="2000">
                <a:solidFill>
                  <a:schemeClr val="dk1"/>
                </a:solidFill>
              </a:rPr>
              <a:t>MA7, MA20, MACD, 20SD, upper_band, lower_band, EMA, log(momentum)</a:t>
            </a:r>
            <a:endParaRPr sz="2000">
              <a:solidFill>
                <a:schemeClr val="dk1"/>
              </a:solidFill>
            </a:endParaRPr>
          </a:p>
          <a:p>
            <a:pPr marL="457200" lvl="0" indent="-381000" algn="l" rtl="0">
              <a:lnSpc>
                <a:spcPct val="115000"/>
              </a:lnSpc>
              <a:spcBef>
                <a:spcPts val="0"/>
              </a:spcBef>
              <a:spcAft>
                <a:spcPts val="0"/>
              </a:spcAft>
              <a:buSzPts val="2400"/>
              <a:buChar char="●"/>
            </a:pPr>
            <a:r>
              <a:rPr lang="en-US" sz="2400" b="1"/>
              <a:t>Weighted average of sentimental score</a:t>
            </a:r>
            <a:endParaRPr sz="2400" b="1"/>
          </a:p>
          <a:p>
            <a:pPr marL="914400" lvl="1" indent="-355600" algn="l" rtl="0">
              <a:lnSpc>
                <a:spcPct val="115000"/>
              </a:lnSpc>
              <a:spcBef>
                <a:spcPts val="0"/>
              </a:spcBef>
              <a:spcAft>
                <a:spcPts val="0"/>
              </a:spcAft>
              <a:buClr>
                <a:schemeClr val="dk1"/>
              </a:buClr>
              <a:buSzPts val="2000"/>
              <a:buChar char="○"/>
            </a:pPr>
            <a:r>
              <a:rPr lang="en-US" sz="2000">
                <a:solidFill>
                  <a:schemeClr val="dk1"/>
                </a:solidFill>
              </a:rPr>
              <a:t>weighted_positive_prob, weighted_negative_prob, weighted_neutral_prob</a:t>
            </a:r>
            <a:endParaRPr sz="2000">
              <a:solidFill>
                <a:schemeClr val="dk1"/>
              </a:solidFill>
            </a:endParaRPr>
          </a:p>
          <a:p>
            <a:pPr marL="457200" lvl="0" indent="-381000" algn="l" rtl="0">
              <a:lnSpc>
                <a:spcPct val="115000"/>
              </a:lnSpc>
              <a:spcBef>
                <a:spcPts val="0"/>
              </a:spcBef>
              <a:spcAft>
                <a:spcPts val="0"/>
              </a:spcAft>
              <a:buSzPts val="2400"/>
              <a:buChar char="●"/>
            </a:pPr>
            <a:r>
              <a:rPr lang="en-US" sz="2400"/>
              <a:t>Preprocess: Use </a:t>
            </a:r>
            <a:r>
              <a:rPr lang="en-US" sz="2400" i="1"/>
              <a:t>MinMaxScaler </a:t>
            </a:r>
            <a:r>
              <a:rPr lang="en-US" sz="2400"/>
              <a:t>to scale each data column to range</a:t>
            </a:r>
            <a:r>
              <a:rPr lang="en-US" sz="2400" b="1"/>
              <a:t> (0,1)</a:t>
            </a:r>
            <a:endParaRPr sz="2400" b="1"/>
          </a:p>
          <a:p>
            <a:pPr marL="457200" lvl="0" indent="-381000" algn="l" rtl="0">
              <a:lnSpc>
                <a:spcPct val="115000"/>
              </a:lnSpc>
              <a:spcBef>
                <a:spcPts val="0"/>
              </a:spcBef>
              <a:spcAft>
                <a:spcPts val="0"/>
              </a:spcAft>
              <a:buSzPts val="2400"/>
              <a:buChar char="●"/>
            </a:pPr>
            <a:r>
              <a:rPr lang="en-US" sz="2400"/>
              <a:t>Create data chunks for LSTM to include data from the previous 10 days</a:t>
            </a:r>
            <a:endParaRPr sz="2400"/>
          </a:p>
          <a:p>
            <a:pPr marL="457200" lvl="0" indent="-381000" algn="l" rtl="0">
              <a:lnSpc>
                <a:spcPct val="115000"/>
              </a:lnSpc>
              <a:spcBef>
                <a:spcPts val="0"/>
              </a:spcBef>
              <a:spcAft>
                <a:spcPts val="0"/>
              </a:spcAft>
              <a:buSzPts val="2400"/>
              <a:buChar char="●"/>
            </a:pPr>
            <a:r>
              <a:rPr lang="en-US" sz="2400"/>
              <a:t>Split training sample and test sample</a:t>
            </a:r>
            <a:endParaRPr sz="2400"/>
          </a:p>
          <a:p>
            <a:pPr marL="914400" lvl="1" indent="-355600" algn="l" rtl="0">
              <a:lnSpc>
                <a:spcPct val="115000"/>
              </a:lnSpc>
              <a:spcBef>
                <a:spcPts val="0"/>
              </a:spcBef>
              <a:spcAft>
                <a:spcPts val="0"/>
              </a:spcAft>
              <a:buClr>
                <a:schemeClr val="dk1"/>
              </a:buClr>
              <a:buSzPts val="2000"/>
              <a:buChar char="○"/>
            </a:pPr>
            <a:r>
              <a:rPr lang="en-US" sz="2000">
                <a:solidFill>
                  <a:schemeClr val="dk1"/>
                </a:solidFill>
              </a:rPr>
              <a:t>First 90% of data: </a:t>
            </a:r>
            <a:r>
              <a:rPr lang="en-US" sz="2000" b="1">
                <a:solidFill>
                  <a:schemeClr val="dk1"/>
                </a:solidFill>
              </a:rPr>
              <a:t>training sample</a:t>
            </a:r>
            <a:endParaRPr sz="2000" b="1">
              <a:solidFill>
                <a:schemeClr val="dk1"/>
              </a:solidFill>
            </a:endParaRPr>
          </a:p>
          <a:p>
            <a:pPr marL="914400" lvl="1" indent="-355600" algn="l" rtl="0">
              <a:lnSpc>
                <a:spcPct val="115000"/>
              </a:lnSpc>
              <a:spcBef>
                <a:spcPts val="0"/>
              </a:spcBef>
              <a:spcAft>
                <a:spcPts val="0"/>
              </a:spcAft>
              <a:buClr>
                <a:schemeClr val="dk1"/>
              </a:buClr>
              <a:buSzPts val="2000"/>
              <a:buChar char="○"/>
            </a:pPr>
            <a:r>
              <a:rPr lang="en-US" sz="2000">
                <a:solidFill>
                  <a:schemeClr val="dk1"/>
                </a:solidFill>
              </a:rPr>
              <a:t>Last 10%: </a:t>
            </a:r>
            <a:r>
              <a:rPr lang="en-US" sz="2000" b="1">
                <a:solidFill>
                  <a:schemeClr val="dk1"/>
                </a:solidFill>
              </a:rPr>
              <a:t>test sample</a:t>
            </a:r>
            <a:endParaRPr sz="2000" b="1">
              <a:solidFill>
                <a:schemeClr val="dk1"/>
              </a:solidFill>
            </a:endParaRPr>
          </a:p>
          <a:p>
            <a:pPr marL="457200" lvl="0" indent="0" algn="l" rtl="0">
              <a:lnSpc>
                <a:spcPct val="115000"/>
              </a:lnSpc>
              <a:spcBef>
                <a:spcPts val="0"/>
              </a:spcBef>
              <a:spcAft>
                <a:spcPts val="0"/>
              </a:spcAft>
              <a:buNone/>
            </a:pPr>
            <a:endParaRPr/>
          </a:p>
        </p:txBody>
      </p:sp>
      <p:sp>
        <p:nvSpPr>
          <p:cNvPr id="628" name="Google Shape;628;g2cfd7c52fdf_0_20"/>
          <p:cNvSpPr>
            <a:spLocks noGrp="1"/>
          </p:cNvSpPr>
          <p:nvPr>
            <p:ph type="pic" idx="2"/>
          </p:nvPr>
        </p:nvSpPr>
        <p:spPr>
          <a:xfrm>
            <a:off x="10200163" y="6489088"/>
            <a:ext cx="1260000" cy="180000"/>
          </a:xfrm>
          <a:prstGeom prst="rect">
            <a:avLst/>
          </a:prstGeom>
        </p:spPr>
        <p:txBody>
          <a:bodyPr/>
          <a:lstStyle/>
          <a:p>
            <a:endParaRPr lang="en-CH"/>
          </a:p>
        </p:txBody>
      </p:sp>
      <p:sp>
        <p:nvSpPr>
          <p:cNvPr id="629" name="Google Shape;629;g2cfd7c52fdf_0_20"/>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a:solidFill>
                  <a:schemeClr val="dk1"/>
                </a:solidFill>
              </a:rPr>
              <a:t>Data for LSTM model</a:t>
            </a:r>
            <a:endParaRPr/>
          </a:p>
        </p:txBody>
      </p:sp>
      <p:sp>
        <p:nvSpPr>
          <p:cNvPr id="630" name="Google Shape;630;g2cfd7c52fdf_0_20"/>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g2cfd7c52fdf_0_34"/>
          <p:cNvSpPr txBox="1">
            <a:spLocks noGrp="1"/>
          </p:cNvSpPr>
          <p:nvPr>
            <p:ph type="body" idx="1"/>
          </p:nvPr>
        </p:nvSpPr>
        <p:spPr>
          <a:xfrm>
            <a:off x="7867750" y="1841301"/>
            <a:ext cx="3983100" cy="4647900"/>
          </a:xfrm>
          <a:prstGeom prst="rect">
            <a:avLst/>
          </a:prstGeom>
        </p:spPr>
        <p:txBody>
          <a:bodyPr spcFirstLastPara="1" wrap="square" lIns="0" tIns="0" rIns="0" bIns="0" anchor="t" anchorCtr="0">
            <a:noAutofit/>
          </a:bodyPr>
          <a:lstStyle/>
          <a:p>
            <a:pPr marL="457200" lvl="0" indent="-374650" algn="l" rtl="0">
              <a:lnSpc>
                <a:spcPct val="115000"/>
              </a:lnSpc>
              <a:spcBef>
                <a:spcPts val="0"/>
              </a:spcBef>
              <a:spcAft>
                <a:spcPts val="0"/>
              </a:spcAft>
              <a:buSzPts val="2300"/>
              <a:buChar char="●"/>
            </a:pPr>
            <a:r>
              <a:rPr lang="en-US" sz="2300"/>
              <a:t>Optimizer: adam</a:t>
            </a:r>
            <a:endParaRPr sz="2300"/>
          </a:p>
          <a:p>
            <a:pPr marL="457200" lvl="0" indent="-374650" algn="l" rtl="0">
              <a:lnSpc>
                <a:spcPct val="115000"/>
              </a:lnSpc>
              <a:spcBef>
                <a:spcPts val="0"/>
              </a:spcBef>
              <a:spcAft>
                <a:spcPts val="0"/>
              </a:spcAft>
              <a:buSzPts val="2300"/>
              <a:buChar char="●"/>
            </a:pPr>
            <a:r>
              <a:rPr lang="en-US" sz="2300"/>
              <a:t>Loss: mean squared error</a:t>
            </a:r>
            <a:endParaRPr sz="2300"/>
          </a:p>
          <a:p>
            <a:pPr marL="457200" lvl="0" indent="-374650" algn="l" rtl="0">
              <a:lnSpc>
                <a:spcPct val="115000"/>
              </a:lnSpc>
              <a:spcBef>
                <a:spcPts val="0"/>
              </a:spcBef>
              <a:spcAft>
                <a:spcPts val="0"/>
              </a:spcAft>
              <a:buSzPts val="2300"/>
              <a:buChar char="●"/>
            </a:pPr>
            <a:r>
              <a:rPr lang="en-US" sz="2300"/>
              <a:t>y: close</a:t>
            </a:r>
            <a:endParaRPr sz="2300"/>
          </a:p>
          <a:p>
            <a:pPr marL="457200" lvl="0" indent="-374650" algn="l" rtl="0">
              <a:lnSpc>
                <a:spcPct val="115000"/>
              </a:lnSpc>
              <a:spcBef>
                <a:spcPts val="0"/>
              </a:spcBef>
              <a:spcAft>
                <a:spcPts val="0"/>
              </a:spcAft>
              <a:buSzPts val="2300"/>
              <a:buChar char="●"/>
            </a:pPr>
            <a:r>
              <a:rPr lang="en-US" sz="2300"/>
              <a:t>Epochs: 100</a:t>
            </a:r>
            <a:endParaRPr sz="2300"/>
          </a:p>
          <a:p>
            <a:pPr marL="457200" lvl="0" indent="-374650" algn="l" rtl="0">
              <a:lnSpc>
                <a:spcPct val="115000"/>
              </a:lnSpc>
              <a:spcBef>
                <a:spcPts val="0"/>
              </a:spcBef>
              <a:spcAft>
                <a:spcPts val="0"/>
              </a:spcAft>
              <a:buSzPts val="2300"/>
              <a:buChar char="●"/>
            </a:pPr>
            <a:r>
              <a:rPr lang="en-US" sz="2300"/>
              <a:t>Batch sizes: 32</a:t>
            </a:r>
            <a:endParaRPr sz="2300"/>
          </a:p>
          <a:p>
            <a:pPr marL="457200" lvl="0" indent="-374650" algn="l" rtl="0">
              <a:lnSpc>
                <a:spcPct val="115000"/>
              </a:lnSpc>
              <a:spcBef>
                <a:spcPts val="0"/>
              </a:spcBef>
              <a:spcAft>
                <a:spcPts val="0"/>
              </a:spcAft>
              <a:buSzPts val="2300"/>
              <a:buChar char="●"/>
            </a:pPr>
            <a:r>
              <a:rPr lang="en-US" sz="2300"/>
              <a:t>Validation split = 0.2</a:t>
            </a:r>
            <a:endParaRPr sz="2300"/>
          </a:p>
          <a:p>
            <a:pPr marL="457200" lvl="0" indent="0" algn="l" rtl="0">
              <a:lnSpc>
                <a:spcPct val="115000"/>
              </a:lnSpc>
              <a:spcBef>
                <a:spcPts val="0"/>
              </a:spcBef>
              <a:spcAft>
                <a:spcPts val="0"/>
              </a:spcAft>
              <a:buNone/>
            </a:pPr>
            <a:endParaRPr sz="2300"/>
          </a:p>
          <a:p>
            <a:pPr marL="457200" lvl="0" indent="-374650" algn="l" rtl="0">
              <a:lnSpc>
                <a:spcPct val="115000"/>
              </a:lnSpc>
              <a:spcBef>
                <a:spcPts val="0"/>
              </a:spcBef>
              <a:spcAft>
                <a:spcPts val="0"/>
              </a:spcAft>
              <a:buSzPts val="2300"/>
              <a:buChar char="●"/>
            </a:pPr>
            <a:r>
              <a:rPr lang="en-US" sz="2300"/>
              <a:t>Hyperparameter tuning</a:t>
            </a:r>
            <a:endParaRPr sz="2300"/>
          </a:p>
          <a:p>
            <a:pPr marL="914400" lvl="1" indent="-355600" algn="l" rtl="0">
              <a:lnSpc>
                <a:spcPct val="115000"/>
              </a:lnSpc>
              <a:spcBef>
                <a:spcPts val="0"/>
              </a:spcBef>
              <a:spcAft>
                <a:spcPts val="0"/>
              </a:spcAft>
              <a:buClr>
                <a:schemeClr val="dk1"/>
              </a:buClr>
              <a:buSzPts val="2000"/>
              <a:buChar char="○"/>
            </a:pPr>
            <a:r>
              <a:rPr lang="en-US" sz="2000">
                <a:solidFill>
                  <a:srgbClr val="FF0000"/>
                </a:solidFill>
              </a:rPr>
              <a:t>'units1'</a:t>
            </a:r>
            <a:r>
              <a:rPr lang="en-US" sz="2000">
                <a:solidFill>
                  <a:srgbClr val="D4D4D4"/>
                </a:solidFill>
              </a:rPr>
              <a:t>: [</a:t>
            </a:r>
            <a:r>
              <a:rPr lang="en-US" sz="2000">
                <a:solidFill>
                  <a:srgbClr val="B5CEA8"/>
                </a:solidFill>
              </a:rPr>
              <a:t>100</a:t>
            </a:r>
            <a:r>
              <a:rPr lang="en-US" sz="2000">
                <a:solidFill>
                  <a:srgbClr val="D4D4D4"/>
                </a:solidFill>
              </a:rPr>
              <a:t>,</a:t>
            </a:r>
            <a:r>
              <a:rPr lang="en-US" sz="2000">
                <a:solidFill>
                  <a:srgbClr val="B5CEA8"/>
                </a:solidFill>
              </a:rPr>
              <a:t>200</a:t>
            </a:r>
            <a:r>
              <a:rPr lang="en-US" sz="2000">
                <a:solidFill>
                  <a:srgbClr val="D4D4D4"/>
                </a:solidFill>
              </a:rPr>
              <a:t>]</a:t>
            </a:r>
            <a:endParaRPr sz="2000">
              <a:solidFill>
                <a:srgbClr val="D4D4D4"/>
              </a:solidFill>
            </a:endParaRPr>
          </a:p>
          <a:p>
            <a:pPr marL="914400" lvl="1" indent="-355600" algn="l" rtl="0">
              <a:lnSpc>
                <a:spcPct val="115000"/>
              </a:lnSpc>
              <a:spcBef>
                <a:spcPts val="0"/>
              </a:spcBef>
              <a:spcAft>
                <a:spcPts val="0"/>
              </a:spcAft>
              <a:buClr>
                <a:schemeClr val="dk1"/>
              </a:buClr>
              <a:buSzPts val="2000"/>
              <a:buChar char="○"/>
            </a:pPr>
            <a:r>
              <a:rPr lang="en-US" sz="2000">
                <a:solidFill>
                  <a:srgbClr val="FF0000"/>
                </a:solidFill>
              </a:rPr>
              <a:t>'units2'</a:t>
            </a:r>
            <a:r>
              <a:rPr lang="en-US" sz="2000">
                <a:solidFill>
                  <a:srgbClr val="D4D4D4"/>
                </a:solidFill>
              </a:rPr>
              <a:t>: [</a:t>
            </a:r>
            <a:r>
              <a:rPr lang="en-US" sz="2000">
                <a:solidFill>
                  <a:srgbClr val="B5CEA8"/>
                </a:solidFill>
              </a:rPr>
              <a:t>50</a:t>
            </a:r>
            <a:r>
              <a:rPr lang="en-US" sz="2000">
                <a:solidFill>
                  <a:srgbClr val="D4D4D4"/>
                </a:solidFill>
              </a:rPr>
              <a:t>,</a:t>
            </a:r>
            <a:r>
              <a:rPr lang="en-US" sz="2000">
                <a:solidFill>
                  <a:srgbClr val="B5CEA8"/>
                </a:solidFill>
              </a:rPr>
              <a:t>80</a:t>
            </a:r>
            <a:r>
              <a:rPr lang="en-US" sz="2000">
                <a:solidFill>
                  <a:srgbClr val="D4D4D4"/>
                </a:solidFill>
              </a:rPr>
              <a:t>]</a:t>
            </a:r>
            <a:endParaRPr sz="2000">
              <a:solidFill>
                <a:srgbClr val="D4D4D4"/>
              </a:solidFill>
            </a:endParaRPr>
          </a:p>
          <a:p>
            <a:pPr marL="914400" lvl="1" indent="-355600" algn="l" rtl="0">
              <a:lnSpc>
                <a:spcPct val="115000"/>
              </a:lnSpc>
              <a:spcBef>
                <a:spcPts val="0"/>
              </a:spcBef>
              <a:spcAft>
                <a:spcPts val="0"/>
              </a:spcAft>
              <a:buClr>
                <a:schemeClr val="dk1"/>
              </a:buClr>
              <a:buSzPts val="2000"/>
              <a:buChar char="○"/>
            </a:pPr>
            <a:r>
              <a:rPr lang="en-US" sz="2000">
                <a:solidFill>
                  <a:srgbClr val="FF0000"/>
                </a:solidFill>
              </a:rPr>
              <a:t>'units3'</a:t>
            </a:r>
            <a:r>
              <a:rPr lang="en-US" sz="2000">
                <a:solidFill>
                  <a:srgbClr val="D4D4D4"/>
                </a:solidFill>
              </a:rPr>
              <a:t>: [</a:t>
            </a:r>
            <a:r>
              <a:rPr lang="en-US" sz="2000">
                <a:solidFill>
                  <a:srgbClr val="B5CEA8"/>
                </a:solidFill>
              </a:rPr>
              <a:t>30</a:t>
            </a:r>
            <a:r>
              <a:rPr lang="en-US" sz="2000">
                <a:solidFill>
                  <a:srgbClr val="D4D4D4"/>
                </a:solidFill>
              </a:rPr>
              <a:t>,</a:t>
            </a:r>
            <a:r>
              <a:rPr lang="en-US" sz="2000">
                <a:solidFill>
                  <a:srgbClr val="B5CEA8"/>
                </a:solidFill>
              </a:rPr>
              <a:t>50</a:t>
            </a:r>
            <a:r>
              <a:rPr lang="en-US" sz="2000">
                <a:solidFill>
                  <a:srgbClr val="D4D4D4"/>
                </a:solidFill>
              </a:rPr>
              <a:t>]</a:t>
            </a:r>
            <a:endParaRPr sz="2000">
              <a:solidFill>
                <a:srgbClr val="D4D4D4"/>
              </a:solidFill>
            </a:endParaRPr>
          </a:p>
          <a:p>
            <a:pPr marL="914400" lvl="1" indent="-355600" algn="l" rtl="0">
              <a:lnSpc>
                <a:spcPct val="115000"/>
              </a:lnSpc>
              <a:spcBef>
                <a:spcPts val="0"/>
              </a:spcBef>
              <a:spcAft>
                <a:spcPts val="0"/>
              </a:spcAft>
              <a:buClr>
                <a:schemeClr val="dk1"/>
              </a:buClr>
              <a:buSzPts val="2000"/>
              <a:buChar char="○"/>
            </a:pPr>
            <a:r>
              <a:rPr lang="en-US" sz="2000">
                <a:solidFill>
                  <a:srgbClr val="FF0000"/>
                </a:solidFill>
              </a:rPr>
              <a:t>'units4’</a:t>
            </a:r>
            <a:r>
              <a:rPr lang="en-US" sz="2000">
                <a:solidFill>
                  <a:srgbClr val="D4D4D4"/>
                </a:solidFill>
              </a:rPr>
              <a:t>: [</a:t>
            </a:r>
            <a:r>
              <a:rPr lang="en-US" sz="2000">
                <a:solidFill>
                  <a:srgbClr val="B5CEA8"/>
                </a:solidFill>
              </a:rPr>
              <a:t>20</a:t>
            </a:r>
            <a:r>
              <a:rPr lang="en-US" sz="2000">
                <a:solidFill>
                  <a:srgbClr val="D4D4D4"/>
                </a:solidFill>
              </a:rPr>
              <a:t>,</a:t>
            </a:r>
            <a:r>
              <a:rPr lang="en-US" sz="2000">
                <a:solidFill>
                  <a:srgbClr val="B5CEA8"/>
                </a:solidFill>
              </a:rPr>
              <a:t>30</a:t>
            </a:r>
            <a:r>
              <a:rPr lang="en-US" sz="2000">
                <a:solidFill>
                  <a:srgbClr val="D4D4D4"/>
                </a:solidFill>
              </a:rPr>
              <a:t>]</a:t>
            </a:r>
            <a:endParaRPr sz="2000"/>
          </a:p>
        </p:txBody>
      </p:sp>
      <p:sp>
        <p:nvSpPr>
          <p:cNvPr id="637" name="Google Shape;637;g2cfd7c52fdf_0_34"/>
          <p:cNvSpPr>
            <a:spLocks noGrp="1"/>
          </p:cNvSpPr>
          <p:nvPr>
            <p:ph type="pic" idx="2"/>
          </p:nvPr>
        </p:nvSpPr>
        <p:spPr>
          <a:xfrm>
            <a:off x="10200163" y="6489088"/>
            <a:ext cx="1260000" cy="180000"/>
          </a:xfrm>
          <a:prstGeom prst="rect">
            <a:avLst/>
          </a:prstGeom>
        </p:spPr>
        <p:txBody>
          <a:bodyPr/>
          <a:lstStyle/>
          <a:p>
            <a:endParaRPr lang="en-CH"/>
          </a:p>
        </p:txBody>
      </p:sp>
      <p:sp>
        <p:nvSpPr>
          <p:cNvPr id="638" name="Google Shape;638;g2cfd7c52fdf_0_34"/>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a:solidFill>
                  <a:schemeClr val="dk1"/>
                </a:solidFill>
              </a:rPr>
              <a:t>Our ML model</a:t>
            </a:r>
            <a:endParaRPr/>
          </a:p>
        </p:txBody>
      </p:sp>
      <p:pic>
        <p:nvPicPr>
          <p:cNvPr id="639" name="Google Shape;639;g2cfd7c52fdf_0_34"/>
          <p:cNvPicPr preferRelativeResize="0"/>
          <p:nvPr/>
        </p:nvPicPr>
        <p:blipFill>
          <a:blip r:embed="rId3">
            <a:alphaModFix/>
          </a:blip>
          <a:stretch>
            <a:fillRect/>
          </a:stretch>
        </p:blipFill>
        <p:spPr>
          <a:xfrm>
            <a:off x="362775" y="1660834"/>
            <a:ext cx="7420851" cy="4882141"/>
          </a:xfrm>
          <a:prstGeom prst="rect">
            <a:avLst/>
          </a:prstGeom>
          <a:noFill/>
          <a:ln>
            <a:noFill/>
          </a:ln>
        </p:spPr>
      </p:pic>
      <p:sp>
        <p:nvSpPr>
          <p:cNvPr id="640" name="Google Shape;640;g2cfd7c52fdf_0_34"/>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g2d1fafbf037_1_10"/>
          <p:cNvSpPr>
            <a:spLocks noGrp="1"/>
          </p:cNvSpPr>
          <p:nvPr>
            <p:ph type="pic" idx="2"/>
          </p:nvPr>
        </p:nvSpPr>
        <p:spPr>
          <a:xfrm>
            <a:off x="10200163" y="6489088"/>
            <a:ext cx="1260000" cy="180000"/>
          </a:xfrm>
          <a:prstGeom prst="rect">
            <a:avLst/>
          </a:prstGeom>
        </p:spPr>
        <p:txBody>
          <a:bodyPr/>
          <a:lstStyle/>
          <a:p>
            <a:endParaRPr lang="en-CH"/>
          </a:p>
        </p:txBody>
      </p:sp>
      <p:sp>
        <p:nvSpPr>
          <p:cNvPr id="372" name="Google Shape;372;g2d1fafbf037_1_10"/>
          <p:cNvSpPr txBox="1">
            <a:spLocks noGrp="1"/>
          </p:cNvSpPr>
          <p:nvPr>
            <p:ph type="title" idx="4294967295"/>
          </p:nvPr>
        </p:nvSpPr>
        <p:spPr>
          <a:xfrm>
            <a:off x="576150" y="907850"/>
            <a:ext cx="11039700" cy="1325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4400"/>
              <a:buFont typeface="Play"/>
              <a:buNone/>
            </a:pPr>
            <a:r>
              <a:rPr lang="en-US" sz="3500" b="1">
                <a:latin typeface="Arial"/>
                <a:ea typeface="Arial"/>
                <a:cs typeface="Arial"/>
                <a:sym typeface="Arial"/>
              </a:rPr>
              <a:t>Motivation: Bitcoin</a:t>
            </a:r>
            <a:endParaRPr/>
          </a:p>
        </p:txBody>
      </p:sp>
      <p:sp>
        <p:nvSpPr>
          <p:cNvPr id="373" name="Google Shape;373;g2d1fafbf037_1_10"/>
          <p:cNvSpPr txBox="1">
            <a:spLocks noGrp="1"/>
          </p:cNvSpPr>
          <p:nvPr>
            <p:ph type="body" idx="1"/>
          </p:nvPr>
        </p:nvSpPr>
        <p:spPr>
          <a:xfrm>
            <a:off x="58950" y="1811725"/>
            <a:ext cx="7185000" cy="5154300"/>
          </a:xfrm>
          <a:prstGeom prst="rect">
            <a:avLst/>
          </a:prstGeom>
          <a:noFill/>
          <a:ln>
            <a:noFill/>
          </a:ln>
        </p:spPr>
        <p:txBody>
          <a:bodyPr spcFirstLastPara="1" wrap="square" lIns="91425" tIns="45700" rIns="91425" bIns="45700" anchor="t" anchorCtr="0">
            <a:normAutofit/>
          </a:bodyPr>
          <a:lstStyle/>
          <a:p>
            <a:pPr marL="457200" lvl="0" indent="-397328" algn="l" rtl="0">
              <a:lnSpc>
                <a:spcPct val="90000"/>
              </a:lnSpc>
              <a:spcBef>
                <a:spcPts val="1000"/>
              </a:spcBef>
              <a:spcAft>
                <a:spcPts val="0"/>
              </a:spcAft>
              <a:buClr>
                <a:srgbClr val="0D0D0D"/>
              </a:buClr>
              <a:buSzPts val="2657"/>
              <a:buAutoNum type="arabicPeriod"/>
            </a:pPr>
            <a:r>
              <a:rPr lang="en-US" sz="2600" b="1" i="0">
                <a:solidFill>
                  <a:srgbClr val="0D0D0D"/>
                </a:solidFill>
                <a:highlight>
                  <a:srgbClr val="FFFFFF"/>
                </a:highlight>
                <a:latin typeface="Arial"/>
                <a:ea typeface="Arial"/>
                <a:cs typeface="Arial"/>
                <a:sym typeface="Arial"/>
              </a:rPr>
              <a:t>Market Dominance</a:t>
            </a:r>
            <a:r>
              <a:rPr lang="en-US" sz="2600" b="0" i="0">
                <a:solidFill>
                  <a:srgbClr val="0D0D0D"/>
                </a:solidFill>
                <a:highlight>
                  <a:srgbClr val="FFFFFF"/>
                </a:highlight>
                <a:latin typeface="Arial"/>
                <a:ea typeface="Arial"/>
                <a:cs typeface="Arial"/>
                <a:sym typeface="Arial"/>
              </a:rPr>
              <a:t>: </a:t>
            </a:r>
            <a:endParaRPr>
              <a:solidFill>
                <a:srgbClr val="0D0D0D"/>
              </a:solidFill>
              <a:highlight>
                <a:srgbClr val="FFFFFF"/>
              </a:highlight>
            </a:endParaRPr>
          </a:p>
          <a:p>
            <a:pPr marL="457200" lvl="0" indent="0" algn="l" rtl="0">
              <a:lnSpc>
                <a:spcPct val="90000"/>
              </a:lnSpc>
              <a:spcBef>
                <a:spcPts val="1000"/>
              </a:spcBef>
              <a:spcAft>
                <a:spcPts val="0"/>
              </a:spcAft>
              <a:buNone/>
            </a:pPr>
            <a:r>
              <a:rPr lang="en-US" sz="1900">
                <a:solidFill>
                  <a:srgbClr val="0D0D0D"/>
                </a:solidFill>
                <a:highlight>
                  <a:schemeClr val="lt1"/>
                </a:highlight>
              </a:rPr>
              <a:t>-&gt; </a:t>
            </a:r>
            <a:r>
              <a:rPr lang="en-US" sz="1900">
                <a:solidFill>
                  <a:srgbClr val="0D0D0D"/>
                </a:solidFill>
                <a:highlight>
                  <a:srgbClr val="FFFFFF"/>
                </a:highlight>
              </a:rPr>
              <a:t>largest cryptocurrency by </a:t>
            </a:r>
            <a:r>
              <a:rPr lang="en-US" sz="1900">
                <a:solidFill>
                  <a:srgbClr val="FF0000"/>
                </a:solidFill>
                <a:highlight>
                  <a:srgbClr val="FFFFFF"/>
                </a:highlight>
              </a:rPr>
              <a:t>trading volume and market cap</a:t>
            </a:r>
            <a:endParaRPr sz="1900">
              <a:solidFill>
                <a:srgbClr val="FF0000"/>
              </a:solidFill>
            </a:endParaRPr>
          </a:p>
          <a:p>
            <a:pPr marL="457200" lvl="0" indent="0" algn="l" rtl="0">
              <a:lnSpc>
                <a:spcPct val="90000"/>
              </a:lnSpc>
              <a:spcBef>
                <a:spcPts val="1000"/>
              </a:spcBef>
              <a:spcAft>
                <a:spcPts val="0"/>
              </a:spcAft>
              <a:buNone/>
            </a:pPr>
            <a:r>
              <a:rPr lang="en-US" sz="1900">
                <a:solidFill>
                  <a:srgbClr val="0D0D0D"/>
                </a:solidFill>
                <a:highlight>
                  <a:srgbClr val="FFFFFF"/>
                </a:highlight>
                <a:latin typeface="Arial"/>
                <a:ea typeface="Arial"/>
                <a:cs typeface="Arial"/>
                <a:sym typeface="Arial"/>
              </a:rPr>
              <a:t>-&gt; </a:t>
            </a:r>
            <a:r>
              <a:rPr lang="en-US" sz="1900" b="0" i="1">
                <a:solidFill>
                  <a:srgbClr val="FF0000"/>
                </a:solidFill>
                <a:latin typeface="Arial"/>
                <a:ea typeface="Arial"/>
                <a:cs typeface="Arial"/>
                <a:sym typeface="Arial"/>
              </a:rPr>
              <a:t>ripple effects </a:t>
            </a:r>
            <a:r>
              <a:rPr lang="en-US" sz="1900" b="0">
                <a:solidFill>
                  <a:srgbClr val="0D0D0D"/>
                </a:solidFill>
                <a:highlight>
                  <a:srgbClr val="FFFFFF"/>
                </a:highlight>
                <a:latin typeface="Arial"/>
                <a:ea typeface="Arial"/>
                <a:cs typeface="Arial"/>
                <a:sym typeface="Arial"/>
              </a:rPr>
              <a:t>on other digital assets.</a:t>
            </a:r>
            <a:endParaRPr sz="1900" b="0">
              <a:solidFill>
                <a:srgbClr val="0D0D0D"/>
              </a:solidFill>
              <a:highlight>
                <a:srgbClr val="FFFFFF"/>
              </a:highlight>
              <a:latin typeface="Arial"/>
              <a:ea typeface="Arial"/>
              <a:cs typeface="Arial"/>
              <a:sym typeface="Arial"/>
            </a:endParaRPr>
          </a:p>
          <a:p>
            <a:pPr marL="457200" lvl="0" indent="0" algn="l" rtl="0">
              <a:lnSpc>
                <a:spcPct val="90000"/>
              </a:lnSpc>
              <a:spcBef>
                <a:spcPts val="1000"/>
              </a:spcBef>
              <a:spcAft>
                <a:spcPts val="0"/>
              </a:spcAft>
              <a:buNone/>
            </a:pPr>
            <a:endParaRPr sz="1900">
              <a:solidFill>
                <a:srgbClr val="0D0D0D"/>
              </a:solidFill>
              <a:highlight>
                <a:srgbClr val="FFFFFF"/>
              </a:highlight>
            </a:endParaRPr>
          </a:p>
          <a:p>
            <a:pPr marL="457200" lvl="0" indent="-393700" algn="l" rtl="0">
              <a:lnSpc>
                <a:spcPct val="90000"/>
              </a:lnSpc>
              <a:spcBef>
                <a:spcPts val="1000"/>
              </a:spcBef>
              <a:spcAft>
                <a:spcPts val="0"/>
              </a:spcAft>
              <a:buClr>
                <a:srgbClr val="0D0D0D"/>
              </a:buClr>
              <a:buSzPts val="2600"/>
              <a:buAutoNum type="arabicPeriod"/>
            </a:pPr>
            <a:r>
              <a:rPr lang="en-US" sz="2600" b="1" i="0">
                <a:solidFill>
                  <a:srgbClr val="0D0D0D"/>
                </a:solidFill>
                <a:highlight>
                  <a:srgbClr val="FFFFFF"/>
                </a:highlight>
                <a:latin typeface="Arial"/>
                <a:ea typeface="Arial"/>
                <a:cs typeface="Arial"/>
                <a:sym typeface="Arial"/>
              </a:rPr>
              <a:t>Mainstream Recognition:</a:t>
            </a:r>
            <a:endParaRPr sz="2600">
              <a:solidFill>
                <a:srgbClr val="212121"/>
              </a:solidFill>
            </a:endParaRPr>
          </a:p>
          <a:p>
            <a:pPr marL="457200" lvl="0" indent="0" algn="l" rtl="0">
              <a:lnSpc>
                <a:spcPct val="90000"/>
              </a:lnSpc>
              <a:spcBef>
                <a:spcPts val="1000"/>
              </a:spcBef>
              <a:spcAft>
                <a:spcPts val="0"/>
              </a:spcAft>
              <a:buNone/>
            </a:pPr>
            <a:r>
              <a:rPr lang="en-US" sz="1900">
                <a:solidFill>
                  <a:srgbClr val="0D0D0D"/>
                </a:solidFill>
                <a:highlight>
                  <a:srgbClr val="FFFFFF"/>
                </a:highlight>
                <a:latin typeface="Arial"/>
                <a:ea typeface="Arial"/>
                <a:cs typeface="Arial"/>
                <a:sym typeface="Arial"/>
              </a:rPr>
              <a:t>-&gt;</a:t>
            </a:r>
            <a:r>
              <a:rPr lang="en-US" sz="1900" b="0" i="0">
                <a:solidFill>
                  <a:srgbClr val="0D0D0D"/>
                </a:solidFill>
                <a:highlight>
                  <a:srgbClr val="FFFFFF"/>
                </a:highlight>
                <a:latin typeface="Arial"/>
                <a:ea typeface="Arial"/>
                <a:cs typeface="Arial"/>
                <a:sym typeface="Arial"/>
              </a:rPr>
              <a:t> often</a:t>
            </a:r>
            <a:r>
              <a:rPr lang="en-US" sz="1900" b="0" i="1">
                <a:solidFill>
                  <a:srgbClr val="FF0000"/>
                </a:solidFill>
                <a:latin typeface="Arial"/>
                <a:ea typeface="Arial"/>
                <a:cs typeface="Arial"/>
                <a:sym typeface="Arial"/>
              </a:rPr>
              <a:t> covered in mainstream media</a:t>
            </a:r>
            <a:r>
              <a:rPr lang="en-US" sz="1900">
                <a:solidFill>
                  <a:srgbClr val="0D0D0D"/>
                </a:solidFill>
                <a:highlight>
                  <a:srgbClr val="FFFFFF"/>
                </a:highlight>
              </a:rPr>
              <a:t>.</a:t>
            </a:r>
            <a:endParaRPr sz="1900">
              <a:solidFill>
                <a:srgbClr val="0D0D0D"/>
              </a:solidFill>
              <a:highlight>
                <a:srgbClr val="FFFFFF"/>
              </a:highlight>
            </a:endParaRPr>
          </a:p>
          <a:p>
            <a:pPr marL="457200" lvl="0" indent="0" algn="l" rtl="0">
              <a:lnSpc>
                <a:spcPct val="90000"/>
              </a:lnSpc>
              <a:spcBef>
                <a:spcPts val="1000"/>
              </a:spcBef>
              <a:spcAft>
                <a:spcPts val="0"/>
              </a:spcAft>
              <a:buNone/>
            </a:pPr>
            <a:endParaRPr sz="2300">
              <a:solidFill>
                <a:srgbClr val="0D0D0D"/>
              </a:solidFill>
              <a:highlight>
                <a:srgbClr val="FFFFFF"/>
              </a:highlight>
            </a:endParaRPr>
          </a:p>
          <a:p>
            <a:pPr marL="457200" lvl="0" indent="-397328" algn="l" rtl="0">
              <a:lnSpc>
                <a:spcPct val="90000"/>
              </a:lnSpc>
              <a:spcBef>
                <a:spcPts val="1000"/>
              </a:spcBef>
              <a:spcAft>
                <a:spcPts val="0"/>
              </a:spcAft>
              <a:buClr>
                <a:srgbClr val="0D0D0D"/>
              </a:buClr>
              <a:buSzPts val="2657"/>
              <a:buAutoNum type="arabicPeriod"/>
            </a:pPr>
            <a:r>
              <a:rPr lang="en-US" sz="2600" b="1">
                <a:solidFill>
                  <a:srgbClr val="0D0D0D"/>
                </a:solidFill>
                <a:highlight>
                  <a:schemeClr val="lt1"/>
                </a:highlight>
              </a:rPr>
              <a:t>Volatility and Speculation</a:t>
            </a:r>
            <a:r>
              <a:rPr lang="en-US" sz="2600">
                <a:solidFill>
                  <a:srgbClr val="0D0D0D"/>
                </a:solidFill>
                <a:highlight>
                  <a:schemeClr val="lt1"/>
                </a:highlight>
              </a:rPr>
              <a:t>: </a:t>
            </a:r>
            <a:endParaRPr>
              <a:solidFill>
                <a:srgbClr val="0D0D0D"/>
              </a:solidFill>
              <a:highlight>
                <a:srgbClr val="FFFFFF"/>
              </a:highlight>
            </a:endParaRPr>
          </a:p>
          <a:p>
            <a:pPr marL="457200" lvl="0" indent="0" algn="l" rtl="0">
              <a:lnSpc>
                <a:spcPct val="90000"/>
              </a:lnSpc>
              <a:spcBef>
                <a:spcPts val="1000"/>
              </a:spcBef>
              <a:spcAft>
                <a:spcPts val="0"/>
              </a:spcAft>
              <a:buNone/>
            </a:pPr>
            <a:r>
              <a:rPr lang="en-US" sz="1900" b="0" i="0">
                <a:solidFill>
                  <a:srgbClr val="0D0D0D"/>
                </a:solidFill>
                <a:highlight>
                  <a:srgbClr val="FFFFFF"/>
                </a:highlight>
                <a:latin typeface="Arial"/>
                <a:ea typeface="Arial"/>
                <a:cs typeface="Arial"/>
                <a:sym typeface="Arial"/>
              </a:rPr>
              <a:t>-&gt; attract a </a:t>
            </a:r>
            <a:r>
              <a:rPr lang="en-US" sz="1900" b="0" i="1">
                <a:solidFill>
                  <a:srgbClr val="FF0000"/>
                </a:solidFill>
                <a:latin typeface="Arial"/>
                <a:ea typeface="Arial"/>
                <a:cs typeface="Arial"/>
                <a:sym typeface="Arial"/>
              </a:rPr>
              <a:t>significant amount of attention and discussion</a:t>
            </a:r>
            <a:r>
              <a:rPr lang="en-US" sz="1900" b="0" i="0">
                <a:solidFill>
                  <a:srgbClr val="0D0D0D"/>
                </a:solidFill>
                <a:highlight>
                  <a:srgbClr val="FFFFFF"/>
                </a:highlight>
                <a:latin typeface="Arial"/>
                <a:ea typeface="Arial"/>
                <a:cs typeface="Arial"/>
                <a:sym typeface="Arial"/>
              </a:rPr>
              <a:t> </a:t>
            </a:r>
            <a:endParaRPr sz="1900" b="0" i="0">
              <a:solidFill>
                <a:srgbClr val="0D0D0D"/>
              </a:solidFill>
              <a:highlight>
                <a:srgbClr val="FFFFFF"/>
              </a:highlight>
              <a:latin typeface="Arial"/>
              <a:ea typeface="Arial"/>
              <a:cs typeface="Arial"/>
              <a:sym typeface="Arial"/>
            </a:endParaRPr>
          </a:p>
          <a:p>
            <a:pPr marL="457200" lvl="0" indent="0" algn="l" rtl="0">
              <a:lnSpc>
                <a:spcPct val="90000"/>
              </a:lnSpc>
              <a:spcBef>
                <a:spcPts val="1000"/>
              </a:spcBef>
              <a:spcAft>
                <a:spcPts val="0"/>
              </a:spcAft>
              <a:buNone/>
            </a:pPr>
            <a:r>
              <a:rPr lang="en-US" sz="1900" b="0" i="0">
                <a:solidFill>
                  <a:srgbClr val="0D0D0D"/>
                </a:solidFill>
                <a:highlight>
                  <a:srgbClr val="FFFFFF"/>
                </a:highlight>
                <a:latin typeface="Arial"/>
                <a:ea typeface="Arial"/>
                <a:cs typeface="Arial"/>
                <a:sym typeface="Arial"/>
              </a:rPr>
              <a:t>on social media platforms. </a:t>
            </a:r>
            <a:endParaRPr sz="1900"/>
          </a:p>
        </p:txBody>
      </p:sp>
      <p:pic>
        <p:nvPicPr>
          <p:cNvPr id="374" name="Google Shape;374;g2d1fafbf037_1_10"/>
          <p:cNvPicPr preferRelativeResize="0"/>
          <p:nvPr/>
        </p:nvPicPr>
        <p:blipFill rotWithShape="1">
          <a:blip r:embed="rId3">
            <a:alphaModFix/>
          </a:blip>
          <a:srcRect t="15952"/>
          <a:stretch/>
        </p:blipFill>
        <p:spPr>
          <a:xfrm>
            <a:off x="7243951" y="1185113"/>
            <a:ext cx="5015275" cy="2750876"/>
          </a:xfrm>
          <a:prstGeom prst="rect">
            <a:avLst/>
          </a:prstGeom>
          <a:noFill/>
          <a:ln>
            <a:noFill/>
          </a:ln>
        </p:spPr>
      </p:pic>
      <p:sp>
        <p:nvSpPr>
          <p:cNvPr id="375" name="Google Shape;375;g2d1fafbf037_1_10"/>
          <p:cNvSpPr txBox="1"/>
          <p:nvPr/>
        </p:nvSpPr>
        <p:spPr>
          <a:xfrm>
            <a:off x="7546325" y="4385588"/>
            <a:ext cx="4640100" cy="1287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800"/>
              </a:spcBef>
              <a:spcAft>
                <a:spcPts val="0"/>
              </a:spcAft>
              <a:buClr>
                <a:schemeClr val="dk1"/>
              </a:buClr>
              <a:buSzPts val="1100"/>
              <a:buFont typeface="Arial"/>
              <a:buNone/>
            </a:pPr>
            <a:r>
              <a:rPr lang="en-US" i="1">
                <a:solidFill>
                  <a:schemeClr val="dk1"/>
                </a:solidFill>
              </a:rPr>
              <a:t>Bitcoin market dominance — market cap relative to market cap of all other cryptocurrencies — from April 2013 up to April 29, 2024</a:t>
            </a:r>
            <a:endParaRPr i="1">
              <a:solidFill>
                <a:schemeClr val="dk1"/>
              </a:solidFill>
            </a:endParaRPr>
          </a:p>
          <a:p>
            <a:pPr marL="0" lvl="0" indent="0" algn="l" rtl="0">
              <a:spcBef>
                <a:spcPts val="400"/>
              </a:spcBef>
              <a:spcAft>
                <a:spcPts val="0"/>
              </a:spcAft>
              <a:buNone/>
            </a:pPr>
            <a:endParaRPr sz="2800">
              <a:solidFill>
                <a:schemeClr val="dk1"/>
              </a:solidFill>
            </a:endParaRPr>
          </a:p>
        </p:txBody>
      </p:sp>
      <p:sp>
        <p:nvSpPr>
          <p:cNvPr id="376" name="Google Shape;376;g2d1fafbf037_1_10"/>
          <p:cNvSpPr txBox="1">
            <a:spLocks noGrp="1"/>
          </p:cNvSpPr>
          <p:nvPr>
            <p:ph type="ftr" idx="4294967295"/>
          </p:nvPr>
        </p:nvSpPr>
        <p:spPr>
          <a:xfrm>
            <a:off x="718457" y="6356350"/>
            <a:ext cx="106353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solidFill>
                  <a:srgbClr val="757575"/>
                </a:solidFill>
              </a:rPr>
              <a:t>1. https://www.statista.com/statistics/1269669/bitcoin-dominance-historical-development/</a:t>
            </a:r>
            <a:endParaRPr>
              <a:solidFill>
                <a:srgbClr val="757575"/>
              </a:solidFill>
            </a:endParaRPr>
          </a:p>
        </p:txBody>
      </p:sp>
      <p:sp>
        <p:nvSpPr>
          <p:cNvPr id="2" name="Google Shape;364;g2cff7e19082_15_23">
            <a:extLst>
              <a:ext uri="{FF2B5EF4-FFF2-40B4-BE49-F238E27FC236}">
                <a16:creationId xmlns:a16="http://schemas.microsoft.com/office/drawing/2014/main" id="{0BAEF33F-B289-AD11-D1D3-07574CFA0A98}"/>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g2cfd7c52fdf_0_46"/>
          <p:cNvSpPr>
            <a:spLocks noGrp="1"/>
          </p:cNvSpPr>
          <p:nvPr>
            <p:ph type="pic" idx="2"/>
          </p:nvPr>
        </p:nvSpPr>
        <p:spPr>
          <a:xfrm>
            <a:off x="10200163" y="6489088"/>
            <a:ext cx="1260000" cy="180000"/>
          </a:xfrm>
          <a:prstGeom prst="rect">
            <a:avLst/>
          </a:prstGeom>
        </p:spPr>
        <p:txBody>
          <a:bodyPr/>
          <a:lstStyle/>
          <a:p>
            <a:endParaRPr lang="en-CH"/>
          </a:p>
        </p:txBody>
      </p:sp>
      <p:sp>
        <p:nvSpPr>
          <p:cNvPr id="647" name="Google Shape;647;g2cfd7c52fdf_0_46"/>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a:solidFill>
                  <a:schemeClr val="dk1"/>
                </a:solidFill>
              </a:rPr>
              <a:t>Prediction result with sentiment</a:t>
            </a:r>
            <a:endParaRPr>
              <a:solidFill>
                <a:schemeClr val="dk1"/>
              </a:solidFill>
            </a:endParaRPr>
          </a:p>
          <a:p>
            <a:pPr marL="0" marR="0" lvl="0" indent="0" algn="l" rtl="0">
              <a:lnSpc>
                <a:spcPct val="100000"/>
              </a:lnSpc>
              <a:spcBef>
                <a:spcPts val="0"/>
              </a:spcBef>
              <a:spcAft>
                <a:spcPts val="0"/>
              </a:spcAft>
              <a:buClr>
                <a:schemeClr val="dk1"/>
              </a:buClr>
              <a:buSzPts val="1800"/>
              <a:buFont typeface="Arial"/>
              <a:buNone/>
            </a:pPr>
            <a:r>
              <a:rPr lang="en-US" sz="3500" b="1">
                <a:solidFill>
                  <a:schemeClr val="dk1"/>
                </a:solidFill>
              </a:rPr>
              <a:t> </a:t>
            </a:r>
            <a:endParaRPr/>
          </a:p>
        </p:txBody>
      </p:sp>
      <p:pic>
        <p:nvPicPr>
          <p:cNvPr id="648" name="Google Shape;648;g2cfd7c52fdf_0_46"/>
          <p:cNvPicPr preferRelativeResize="0"/>
          <p:nvPr/>
        </p:nvPicPr>
        <p:blipFill>
          <a:blip r:embed="rId3">
            <a:alphaModFix/>
          </a:blip>
          <a:stretch>
            <a:fillRect/>
          </a:stretch>
        </p:blipFill>
        <p:spPr>
          <a:xfrm>
            <a:off x="1228563" y="1553626"/>
            <a:ext cx="9734875" cy="5180626"/>
          </a:xfrm>
          <a:prstGeom prst="rect">
            <a:avLst/>
          </a:prstGeom>
          <a:noFill/>
          <a:ln>
            <a:noFill/>
          </a:ln>
        </p:spPr>
      </p:pic>
      <p:sp>
        <p:nvSpPr>
          <p:cNvPr id="649" name="Google Shape;649;g2cfd7c52fdf_0_46"/>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g2cfd7c52fdf_0_55"/>
          <p:cNvSpPr>
            <a:spLocks noGrp="1"/>
          </p:cNvSpPr>
          <p:nvPr>
            <p:ph type="pic" idx="2"/>
          </p:nvPr>
        </p:nvSpPr>
        <p:spPr>
          <a:xfrm>
            <a:off x="10200163" y="6489088"/>
            <a:ext cx="1260000" cy="180000"/>
          </a:xfrm>
          <a:prstGeom prst="rect">
            <a:avLst/>
          </a:prstGeom>
        </p:spPr>
        <p:txBody>
          <a:bodyPr/>
          <a:lstStyle/>
          <a:p>
            <a:endParaRPr lang="en-CH"/>
          </a:p>
        </p:txBody>
      </p:sp>
      <p:sp>
        <p:nvSpPr>
          <p:cNvPr id="656" name="Google Shape;656;g2cfd7c52fdf_0_55"/>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a:solidFill>
                  <a:schemeClr val="dk1"/>
                </a:solidFill>
              </a:rPr>
              <a:t>Prediction result without sentiment</a:t>
            </a:r>
            <a:endParaRPr/>
          </a:p>
        </p:txBody>
      </p:sp>
      <p:pic>
        <p:nvPicPr>
          <p:cNvPr id="657" name="Google Shape;657;g2cfd7c52fdf_0_55"/>
          <p:cNvPicPr preferRelativeResize="0"/>
          <p:nvPr/>
        </p:nvPicPr>
        <p:blipFill>
          <a:blip r:embed="rId3">
            <a:alphaModFix/>
          </a:blip>
          <a:stretch>
            <a:fillRect/>
          </a:stretch>
        </p:blipFill>
        <p:spPr>
          <a:xfrm>
            <a:off x="975273" y="1489075"/>
            <a:ext cx="10241413" cy="5334551"/>
          </a:xfrm>
          <a:prstGeom prst="rect">
            <a:avLst/>
          </a:prstGeom>
          <a:noFill/>
          <a:ln>
            <a:noFill/>
          </a:ln>
        </p:spPr>
      </p:pic>
      <p:sp>
        <p:nvSpPr>
          <p:cNvPr id="658" name="Google Shape;658;g2cfd7c52fdf_0_55"/>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g2cfd7c52fdf_0_64"/>
          <p:cNvSpPr txBox="1">
            <a:spLocks noGrp="1"/>
          </p:cNvSpPr>
          <p:nvPr>
            <p:ph type="body" idx="1"/>
          </p:nvPr>
        </p:nvSpPr>
        <p:spPr>
          <a:xfrm>
            <a:off x="731850" y="1784900"/>
            <a:ext cx="11357400" cy="4704300"/>
          </a:xfrm>
          <a:prstGeom prst="rect">
            <a:avLst/>
          </a:prstGeom>
        </p:spPr>
        <p:txBody>
          <a:bodyPr spcFirstLastPara="1" wrap="square" lIns="0" tIns="0" rIns="0" bIns="0" anchor="t" anchorCtr="0">
            <a:noAutofit/>
          </a:bodyPr>
          <a:lstStyle/>
          <a:p>
            <a:pPr marL="457200" lvl="0" indent="-381000" algn="l" rtl="0">
              <a:lnSpc>
                <a:spcPct val="115000"/>
              </a:lnSpc>
              <a:spcBef>
                <a:spcPts val="1000"/>
              </a:spcBef>
              <a:spcAft>
                <a:spcPts val="0"/>
              </a:spcAft>
              <a:buSzPts val="2400"/>
              <a:buChar char="●"/>
            </a:pPr>
            <a:r>
              <a:rPr lang="en-US" sz="2400"/>
              <a:t>We have successfully integrated a range of data inputs, including </a:t>
            </a:r>
            <a:r>
              <a:rPr lang="en-US" sz="2400" b="1"/>
              <a:t>daily market statistics</a:t>
            </a:r>
            <a:r>
              <a:rPr lang="en-US" sz="2400"/>
              <a:t>, </a:t>
            </a:r>
            <a:r>
              <a:rPr lang="en-US" sz="2400" b="1"/>
              <a:t>technical indicators</a:t>
            </a:r>
            <a:r>
              <a:rPr lang="en-US" sz="2400"/>
              <a:t>, and weighted </a:t>
            </a:r>
            <a:r>
              <a:rPr lang="en-US" sz="2400" b="1"/>
              <a:t>sentiment scores</a:t>
            </a:r>
            <a:r>
              <a:rPr lang="en-US" sz="2400"/>
              <a:t>, into an </a:t>
            </a:r>
            <a:r>
              <a:rPr lang="en-US" sz="2400" b="1"/>
              <a:t>LSTM</a:t>
            </a:r>
            <a:r>
              <a:rPr lang="en-US" sz="2400"/>
              <a:t> framework tailored for financial forecasting.</a:t>
            </a:r>
            <a:endParaRPr sz="2400"/>
          </a:p>
          <a:p>
            <a:pPr marL="457200" lvl="0" indent="-381000" algn="l" rtl="0">
              <a:lnSpc>
                <a:spcPct val="115000"/>
              </a:lnSpc>
              <a:spcBef>
                <a:spcPts val="0"/>
              </a:spcBef>
              <a:spcAft>
                <a:spcPts val="0"/>
              </a:spcAft>
              <a:buSzPts val="2400"/>
              <a:buChar char="●"/>
            </a:pPr>
            <a:r>
              <a:rPr lang="en-US" sz="2400"/>
              <a:t>The model exhibits a Root Mean Error (RME) of 380. It can provide </a:t>
            </a:r>
            <a:r>
              <a:rPr lang="en-US" sz="2400" b="1"/>
              <a:t>accurate predictions of daily Bitcoin prices</a:t>
            </a:r>
            <a:r>
              <a:rPr lang="en-US" sz="2400"/>
              <a:t>.</a:t>
            </a:r>
            <a:endParaRPr sz="2400"/>
          </a:p>
          <a:p>
            <a:pPr marL="457200" lvl="0" indent="-381000" algn="l" rtl="0">
              <a:lnSpc>
                <a:spcPct val="115000"/>
              </a:lnSpc>
              <a:spcBef>
                <a:spcPts val="0"/>
              </a:spcBef>
              <a:spcAft>
                <a:spcPts val="0"/>
              </a:spcAft>
              <a:buSzPts val="2400"/>
              <a:buChar char="●"/>
            </a:pPr>
            <a:r>
              <a:rPr lang="en-US" sz="2400"/>
              <a:t>Although the correlation between sentiment and Bitcoin price is weak, </a:t>
            </a:r>
            <a:r>
              <a:rPr lang="en-US" sz="2400" b="1">
                <a:solidFill>
                  <a:srgbClr val="FF0000"/>
                </a:solidFill>
              </a:rPr>
              <a:t>sentiment analysis</a:t>
            </a:r>
            <a:r>
              <a:rPr lang="en-US" sz="2400" b="1"/>
              <a:t> </a:t>
            </a:r>
            <a:r>
              <a:rPr lang="en-US" sz="2400"/>
              <a:t>has </a:t>
            </a:r>
            <a:r>
              <a:rPr lang="en-US" sz="2400" b="1">
                <a:solidFill>
                  <a:srgbClr val="FF0000"/>
                </a:solidFill>
              </a:rPr>
              <a:t>positively influenced</a:t>
            </a:r>
            <a:r>
              <a:rPr lang="en-US" sz="2400" b="1"/>
              <a:t> </a:t>
            </a:r>
            <a:r>
              <a:rPr lang="en-US" sz="2400"/>
              <a:t>the model's </a:t>
            </a:r>
            <a:r>
              <a:rPr lang="en-US" sz="2400" b="1">
                <a:solidFill>
                  <a:srgbClr val="FF0000"/>
                </a:solidFill>
              </a:rPr>
              <a:t>prediction</a:t>
            </a:r>
            <a:r>
              <a:rPr lang="en-US" sz="2400"/>
              <a:t> ability, suggesting its potential as a valuable feature in price-prediction models. </a:t>
            </a:r>
            <a:endParaRPr sz="2400"/>
          </a:p>
          <a:p>
            <a:pPr marL="0" lvl="0" indent="0" algn="l" rtl="0">
              <a:lnSpc>
                <a:spcPct val="115000"/>
              </a:lnSpc>
              <a:spcBef>
                <a:spcPts val="0"/>
              </a:spcBef>
              <a:spcAft>
                <a:spcPts val="0"/>
              </a:spcAft>
              <a:buNone/>
            </a:pPr>
            <a:endParaRPr/>
          </a:p>
        </p:txBody>
      </p:sp>
      <p:sp>
        <p:nvSpPr>
          <p:cNvPr id="665" name="Google Shape;665;g2cfd7c52fdf_0_64"/>
          <p:cNvSpPr>
            <a:spLocks noGrp="1"/>
          </p:cNvSpPr>
          <p:nvPr>
            <p:ph type="pic" idx="2"/>
          </p:nvPr>
        </p:nvSpPr>
        <p:spPr>
          <a:xfrm>
            <a:off x="10200163" y="6489088"/>
            <a:ext cx="1260000" cy="180000"/>
          </a:xfrm>
          <a:prstGeom prst="rect">
            <a:avLst/>
          </a:prstGeom>
        </p:spPr>
        <p:txBody>
          <a:bodyPr/>
          <a:lstStyle/>
          <a:p>
            <a:endParaRPr lang="en-CH"/>
          </a:p>
        </p:txBody>
      </p:sp>
      <p:sp>
        <p:nvSpPr>
          <p:cNvPr id="666" name="Google Shape;666;g2cfd7c52fdf_0_64"/>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a:solidFill>
                  <a:schemeClr val="dk1"/>
                </a:solidFill>
              </a:rPr>
              <a:t>Conclusion</a:t>
            </a:r>
            <a:endParaRPr/>
          </a:p>
        </p:txBody>
      </p:sp>
      <p:sp>
        <p:nvSpPr>
          <p:cNvPr id="667" name="Google Shape;667;g2cfd7c52fdf_0_64"/>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g2cff7e19082_15_32"/>
          <p:cNvSpPr txBox="1">
            <a:spLocks noGrp="1"/>
          </p:cNvSpPr>
          <p:nvPr>
            <p:ph type="body" idx="1"/>
          </p:nvPr>
        </p:nvSpPr>
        <p:spPr>
          <a:xfrm>
            <a:off x="731850" y="1784900"/>
            <a:ext cx="11357400" cy="4704300"/>
          </a:xfrm>
          <a:prstGeom prst="rect">
            <a:avLst/>
          </a:prstGeom>
        </p:spPr>
        <p:txBody>
          <a:bodyPr spcFirstLastPara="1" wrap="square" lIns="0" tIns="0" rIns="0" bIns="0" anchor="t" anchorCtr="0">
            <a:noAutofit/>
          </a:bodyPr>
          <a:lstStyle/>
          <a:p>
            <a:pPr marL="457200" lvl="0" indent="-406400" algn="l" rtl="0">
              <a:lnSpc>
                <a:spcPct val="115000"/>
              </a:lnSpc>
              <a:spcBef>
                <a:spcPts val="0"/>
              </a:spcBef>
              <a:spcAft>
                <a:spcPts val="0"/>
              </a:spcAft>
              <a:buSzPts val="2800"/>
              <a:buChar char="●"/>
            </a:pPr>
            <a:r>
              <a:rPr lang="en-US" sz="2800"/>
              <a:t>Better sentiment (e.g. irony sucks, lack of awareness of topic)</a:t>
            </a:r>
            <a:endParaRPr sz="2800"/>
          </a:p>
          <a:p>
            <a:pPr marL="457200" lvl="0" indent="-406400" algn="l" rtl="0">
              <a:lnSpc>
                <a:spcPct val="115000"/>
              </a:lnSpc>
              <a:spcBef>
                <a:spcPts val="0"/>
              </a:spcBef>
              <a:spcAft>
                <a:spcPts val="0"/>
              </a:spcAft>
              <a:buSzPts val="2800"/>
              <a:buChar char="●"/>
            </a:pPr>
            <a:r>
              <a:rPr lang="en-US" sz="2800"/>
              <a:t>Make prediction more explainable</a:t>
            </a:r>
            <a:endParaRPr sz="2800"/>
          </a:p>
          <a:p>
            <a:pPr marL="457200" lvl="0" indent="-406400" algn="l" rtl="0">
              <a:lnSpc>
                <a:spcPct val="115000"/>
              </a:lnSpc>
              <a:spcBef>
                <a:spcPts val="0"/>
              </a:spcBef>
              <a:spcAft>
                <a:spcPts val="0"/>
              </a:spcAft>
              <a:buSzPts val="2800"/>
              <a:buChar char="●"/>
            </a:pPr>
            <a:r>
              <a:rPr lang="en-US" sz="2800"/>
              <a:t>Try different ML model for prediction. e.g. GRU</a:t>
            </a:r>
            <a:endParaRPr sz="2800"/>
          </a:p>
          <a:p>
            <a:pPr marL="457200" lvl="0" indent="-406400" algn="l" rtl="0">
              <a:lnSpc>
                <a:spcPct val="115000"/>
              </a:lnSpc>
              <a:spcBef>
                <a:spcPts val="0"/>
              </a:spcBef>
              <a:spcAft>
                <a:spcPts val="0"/>
              </a:spcAft>
              <a:buSzPts val="2800"/>
              <a:buChar char="●"/>
            </a:pPr>
            <a:r>
              <a:rPr lang="en-US" sz="2800"/>
              <a:t>Input more aspects of data for training the model</a:t>
            </a:r>
            <a:endParaRPr sz="2800"/>
          </a:p>
          <a:p>
            <a:pPr marL="0" lvl="0" indent="0" algn="l" rtl="0">
              <a:lnSpc>
                <a:spcPct val="115000"/>
              </a:lnSpc>
              <a:spcBef>
                <a:spcPts val="0"/>
              </a:spcBef>
              <a:spcAft>
                <a:spcPts val="0"/>
              </a:spcAft>
              <a:buNone/>
            </a:pPr>
            <a:endParaRPr sz="2800"/>
          </a:p>
          <a:p>
            <a:pPr marL="0" lvl="0" indent="0" algn="l" rtl="0">
              <a:lnSpc>
                <a:spcPct val="115000"/>
              </a:lnSpc>
              <a:spcBef>
                <a:spcPts val="0"/>
              </a:spcBef>
              <a:spcAft>
                <a:spcPts val="0"/>
              </a:spcAft>
              <a:buNone/>
            </a:pPr>
            <a:endParaRPr sz="2800"/>
          </a:p>
          <a:p>
            <a:pPr marL="0" lvl="0" indent="0" algn="l" rtl="0">
              <a:lnSpc>
                <a:spcPct val="115000"/>
              </a:lnSpc>
              <a:spcBef>
                <a:spcPts val="0"/>
              </a:spcBef>
              <a:spcAft>
                <a:spcPts val="0"/>
              </a:spcAft>
              <a:buNone/>
            </a:pPr>
            <a:endParaRPr sz="2800"/>
          </a:p>
        </p:txBody>
      </p:sp>
      <p:sp>
        <p:nvSpPr>
          <p:cNvPr id="674" name="Google Shape;674;g2cff7e19082_15_32"/>
          <p:cNvSpPr>
            <a:spLocks noGrp="1"/>
          </p:cNvSpPr>
          <p:nvPr>
            <p:ph type="pic" idx="2"/>
          </p:nvPr>
        </p:nvSpPr>
        <p:spPr>
          <a:xfrm>
            <a:off x="10200163" y="6489088"/>
            <a:ext cx="1260000" cy="180000"/>
          </a:xfrm>
          <a:prstGeom prst="rect">
            <a:avLst/>
          </a:prstGeom>
        </p:spPr>
        <p:txBody>
          <a:bodyPr/>
          <a:lstStyle/>
          <a:p>
            <a:endParaRPr lang="en-CH"/>
          </a:p>
        </p:txBody>
      </p:sp>
      <p:sp>
        <p:nvSpPr>
          <p:cNvPr id="675" name="Google Shape;675;g2cff7e19082_15_32"/>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a:solidFill>
                  <a:schemeClr val="dk1"/>
                </a:solidFill>
              </a:rPr>
              <a:t>Future Work</a:t>
            </a:r>
            <a:endParaRPr/>
          </a:p>
        </p:txBody>
      </p:sp>
      <p:sp>
        <p:nvSpPr>
          <p:cNvPr id="676" name="Google Shape;676;g2cff7e19082_15_32"/>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g2ce1f14c1f6_0_81"/>
          <p:cNvSpPr txBox="1">
            <a:spLocks noGrp="1"/>
          </p:cNvSpPr>
          <p:nvPr>
            <p:ph type="body" idx="1"/>
          </p:nvPr>
        </p:nvSpPr>
        <p:spPr>
          <a:xfrm>
            <a:off x="731837" y="2135492"/>
            <a:ext cx="10728300" cy="39600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AutoNum type="arabicPeriod"/>
            </a:pPr>
            <a:r>
              <a:rPr lang="en-US"/>
              <a:t>F. Barbieri et al.  “TWEETEVAL: Unified Benchmark and Comparative Evaluation for Tweet Classification.”  (2020).</a:t>
            </a:r>
            <a:endParaRPr/>
          </a:p>
          <a:p>
            <a:pPr marL="457200" lvl="0" indent="-342900" algn="l" rtl="0">
              <a:spcBef>
                <a:spcPts val="0"/>
              </a:spcBef>
              <a:spcAft>
                <a:spcPts val="0"/>
              </a:spcAft>
              <a:buSzPts val="1800"/>
              <a:buAutoNum type="arabicPeriod"/>
            </a:pPr>
            <a:r>
              <a:rPr lang="en-US"/>
              <a:t>J. Camacho-Collados et al. "Tweetnlp: Cutting-edge natural language processing for social media." (2022).</a:t>
            </a:r>
            <a:endParaRPr/>
          </a:p>
          <a:p>
            <a:pPr marL="457200" lvl="0" indent="-342900" algn="l" rtl="0">
              <a:spcBef>
                <a:spcPts val="0"/>
              </a:spcBef>
              <a:spcAft>
                <a:spcPts val="0"/>
              </a:spcAft>
              <a:buSzPts val="1800"/>
              <a:buAutoNum type="arabicPeriod"/>
            </a:pPr>
            <a:r>
              <a:rPr lang="en-US" u="sng">
                <a:solidFill>
                  <a:schemeClr val="hlink"/>
                </a:solidFill>
                <a:hlinkClick r:id="rId3"/>
              </a:rPr>
              <a:t>https://huggingface.co/cardiffnlp/twitter-roberta-base-sentiment</a:t>
            </a:r>
            <a:endParaRPr/>
          </a:p>
          <a:p>
            <a:pPr marL="457200" lvl="0" indent="-342900" algn="l" rtl="0">
              <a:spcBef>
                <a:spcPts val="0"/>
              </a:spcBef>
              <a:spcAft>
                <a:spcPts val="0"/>
              </a:spcAft>
              <a:buSzPts val="1800"/>
              <a:buAutoNum type="arabicPeriod"/>
            </a:pPr>
            <a:r>
              <a:rPr lang="en-US" u="sng">
                <a:solidFill>
                  <a:schemeClr val="hlink"/>
                </a:solidFill>
                <a:hlinkClick r:id="rId4"/>
              </a:rPr>
              <a:t>https://huggingface.co/cardiffnlp/twitter-roberta-base-emotion-multilabel-latest</a:t>
            </a:r>
            <a:endParaRPr/>
          </a:p>
          <a:p>
            <a:pPr marL="457200" lvl="0" indent="-342900" algn="l" rtl="0">
              <a:spcBef>
                <a:spcPts val="0"/>
              </a:spcBef>
              <a:spcAft>
                <a:spcPts val="0"/>
              </a:spcAft>
              <a:buSzPts val="1800"/>
              <a:buAutoNum type="arabicPeriod"/>
            </a:pPr>
            <a:r>
              <a:rPr lang="en-US" u="sng">
                <a:solidFill>
                  <a:schemeClr val="hlink"/>
                </a:solidFill>
                <a:hlinkClick r:id="rId5"/>
              </a:rPr>
              <a:t>https://huggingface.co/cardiffnlp/twitter-roberta-base-irony</a:t>
            </a:r>
            <a:endParaRPr/>
          </a:p>
          <a:p>
            <a:pPr marL="457200" lvl="0" indent="-342900" algn="l" rtl="0">
              <a:spcBef>
                <a:spcPts val="0"/>
              </a:spcBef>
              <a:spcAft>
                <a:spcPts val="0"/>
              </a:spcAft>
              <a:buSzPts val="1800"/>
              <a:buAutoNum type="arabicPeriod"/>
            </a:pPr>
            <a:r>
              <a:rPr lang="en-US" u="sng">
                <a:solidFill>
                  <a:schemeClr val="hlink"/>
                </a:solidFill>
                <a:hlinkClick r:id="rId6"/>
              </a:rPr>
              <a:t>https://paperswithcode.com/sota/sentiment-analysis-on-imdb</a:t>
            </a:r>
            <a:r>
              <a:rPr lang="en-US"/>
              <a:t> </a:t>
            </a:r>
            <a:endParaRPr/>
          </a:p>
          <a:p>
            <a:pPr marL="457200" lvl="0" indent="-342900" algn="l" rtl="0">
              <a:spcBef>
                <a:spcPts val="0"/>
              </a:spcBef>
              <a:spcAft>
                <a:spcPts val="0"/>
              </a:spcAft>
              <a:buSzPts val="1800"/>
              <a:buAutoNum type="arabicPeriod"/>
            </a:pPr>
            <a:r>
              <a:rPr lang="en-US" u="sng">
                <a:solidFill>
                  <a:schemeClr val="hlink"/>
                </a:solidFill>
                <a:hlinkClick r:id="rId7"/>
              </a:rPr>
              <a:t>https://www.kaggle.com/code/yadunandanbhat/bitcoin-price-analysis-by-tweets</a:t>
            </a:r>
            <a:endParaRPr/>
          </a:p>
          <a:p>
            <a:pPr marL="457200" lvl="0" indent="-342900" algn="l" rtl="0">
              <a:spcBef>
                <a:spcPts val="0"/>
              </a:spcBef>
              <a:spcAft>
                <a:spcPts val="0"/>
              </a:spcAft>
              <a:buSzPts val="1800"/>
              <a:buAutoNum type="arabicPeriod"/>
            </a:pPr>
            <a:r>
              <a:rPr lang="en-US" u="sng">
                <a:solidFill>
                  <a:schemeClr val="hlink"/>
                </a:solidFill>
                <a:hlinkClick r:id="rId8"/>
              </a:rPr>
              <a:t>https://www.kaggle.com/code/equinxx/stock-prediction-gan-twitter-sentiment-analysis</a:t>
            </a:r>
            <a:endParaRPr/>
          </a:p>
          <a:p>
            <a:pPr marL="457200" lvl="0" indent="-342900" algn="l" rtl="0">
              <a:spcBef>
                <a:spcPts val="0"/>
              </a:spcBef>
              <a:spcAft>
                <a:spcPts val="0"/>
              </a:spcAft>
              <a:buSzPts val="1800"/>
              <a:buAutoNum type="arabicPeriod"/>
            </a:pPr>
            <a:r>
              <a:rPr lang="en-US" u="sng">
                <a:solidFill>
                  <a:schemeClr val="hlink"/>
                </a:solidFill>
                <a:hlinkClick r:id="rId9"/>
              </a:rPr>
              <a:t>https://www.statista.com/statistics/1269669/bitcoin-dominance-historical-development/</a:t>
            </a:r>
            <a:endParaRPr u="sng">
              <a:solidFill>
                <a:schemeClr val="hlink"/>
              </a:solidFill>
            </a:endParaRPr>
          </a:p>
          <a:p>
            <a:pPr marL="457200" lvl="0" indent="-342900" algn="l" rtl="0">
              <a:spcBef>
                <a:spcPts val="0"/>
              </a:spcBef>
              <a:spcAft>
                <a:spcPts val="0"/>
              </a:spcAft>
              <a:buSzPts val="1800"/>
              <a:buAutoNum type="arabicPeriod"/>
            </a:pPr>
            <a:r>
              <a:rPr lang="en-US" u="sng">
                <a:solidFill>
                  <a:schemeClr val="hlink"/>
                </a:solidFill>
              </a:rPr>
              <a:t>https://de.statista.com/statistik/daten/studie/318483/umfrage/twitter-nutzerzahlen-weltweit-prognose/</a:t>
            </a:r>
            <a:endParaRPr u="sng">
              <a:solidFill>
                <a:schemeClr val="hlink"/>
              </a:solidFill>
            </a:endParaRPr>
          </a:p>
          <a:p>
            <a:pPr marL="0" lvl="0" indent="0" algn="l" rtl="0">
              <a:spcBef>
                <a:spcPts val="0"/>
              </a:spcBef>
              <a:spcAft>
                <a:spcPts val="0"/>
              </a:spcAft>
              <a:buClr>
                <a:schemeClr val="dk1"/>
              </a:buClr>
              <a:buFont typeface="Arial"/>
              <a:buNone/>
            </a:pPr>
            <a:endParaRPr u="sng">
              <a:solidFill>
                <a:schemeClr val="hlink"/>
              </a:solidFill>
            </a:endParaRPr>
          </a:p>
          <a:p>
            <a:pPr marL="0" lvl="0" indent="0" algn="l" rtl="0">
              <a:spcBef>
                <a:spcPts val="0"/>
              </a:spcBef>
              <a:spcAft>
                <a:spcPts val="0"/>
              </a:spcAft>
              <a:buNone/>
            </a:pPr>
            <a:endParaRPr/>
          </a:p>
        </p:txBody>
      </p:sp>
      <p:sp>
        <p:nvSpPr>
          <p:cNvPr id="683" name="Google Shape;683;g2ce1f14c1f6_0_81"/>
          <p:cNvSpPr>
            <a:spLocks noGrp="1"/>
          </p:cNvSpPr>
          <p:nvPr>
            <p:ph type="pic" idx="2"/>
          </p:nvPr>
        </p:nvSpPr>
        <p:spPr>
          <a:xfrm>
            <a:off x="10200163" y="6489088"/>
            <a:ext cx="1260000" cy="180000"/>
          </a:xfrm>
          <a:prstGeom prst="rect">
            <a:avLst/>
          </a:prstGeom>
        </p:spPr>
        <p:txBody>
          <a:bodyPr/>
          <a:lstStyle/>
          <a:p>
            <a:endParaRPr lang="en-CH"/>
          </a:p>
        </p:txBody>
      </p:sp>
      <p:sp>
        <p:nvSpPr>
          <p:cNvPr id="684" name="Google Shape;684;g2ce1f14c1f6_0_81"/>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5" name="Google Shape;685;g2ce1f14c1f6_0_81"/>
          <p:cNvSpPr txBox="1"/>
          <p:nvPr/>
        </p:nvSpPr>
        <p:spPr>
          <a:xfrm>
            <a:off x="731825" y="936619"/>
            <a:ext cx="10728300" cy="952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3500" b="1">
                <a:solidFill>
                  <a:schemeClr val="dk1"/>
                </a:solidFill>
              </a:rPr>
              <a:t>Reference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g2ce4268853e_1_224"/>
          <p:cNvSpPr txBox="1"/>
          <p:nvPr/>
        </p:nvSpPr>
        <p:spPr>
          <a:xfrm>
            <a:off x="4648744" y="2782669"/>
            <a:ext cx="6097088"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US" sz="3600" b="1" i="0" u="none" strike="noStrike" cap="none">
                <a:solidFill>
                  <a:srgbClr val="000000"/>
                </a:solidFill>
                <a:latin typeface="Arial"/>
                <a:ea typeface="Arial"/>
                <a:cs typeface="Arial"/>
                <a:sym typeface="Arial"/>
              </a:rPr>
              <a:t>Questions </a:t>
            </a:r>
            <a:endParaRPr sz="3600" b="1" i="0" u="none" strike="noStrike" cap="none">
              <a:solidFill>
                <a:srgbClr val="000000"/>
              </a:solidFill>
              <a:latin typeface="Arial"/>
              <a:ea typeface="Arial"/>
              <a:cs typeface="Arial"/>
              <a:sym typeface="Arial"/>
            </a:endParaRPr>
          </a:p>
        </p:txBody>
      </p:sp>
      <p:sp>
        <p:nvSpPr>
          <p:cNvPr id="691" name="Google Shape;691;g2ce4268853e_1_224"/>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g2d244b0ad87_0_0"/>
          <p:cNvSpPr>
            <a:spLocks noGrp="1"/>
          </p:cNvSpPr>
          <p:nvPr>
            <p:ph type="pic" idx="2"/>
          </p:nvPr>
        </p:nvSpPr>
        <p:spPr>
          <a:xfrm>
            <a:off x="10200163" y="6489088"/>
            <a:ext cx="1260000" cy="180000"/>
          </a:xfrm>
          <a:prstGeom prst="rect">
            <a:avLst/>
          </a:prstGeom>
        </p:spPr>
        <p:txBody>
          <a:bodyPr/>
          <a:lstStyle/>
          <a:p>
            <a:endParaRPr lang="en-CH"/>
          </a:p>
        </p:txBody>
      </p:sp>
      <p:sp>
        <p:nvSpPr>
          <p:cNvPr id="383" name="Google Shape;383;g2d244b0ad87_0_0"/>
          <p:cNvSpPr txBox="1">
            <a:spLocks noGrp="1"/>
          </p:cNvSpPr>
          <p:nvPr>
            <p:ph type="title" idx="4294967295"/>
          </p:nvPr>
        </p:nvSpPr>
        <p:spPr>
          <a:xfrm>
            <a:off x="625550" y="499925"/>
            <a:ext cx="11089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Play"/>
              <a:buNone/>
            </a:pPr>
            <a:r>
              <a:rPr lang="en-US" sz="3500" b="1">
                <a:latin typeface="Arial"/>
                <a:ea typeface="Arial"/>
                <a:cs typeface="Arial"/>
                <a:sym typeface="Arial"/>
              </a:rPr>
              <a:t>Motivation: Twitter/X</a:t>
            </a:r>
            <a:endParaRPr sz="3500" b="1">
              <a:latin typeface="Arial"/>
              <a:ea typeface="Arial"/>
              <a:cs typeface="Arial"/>
              <a:sym typeface="Arial"/>
            </a:endParaRPr>
          </a:p>
        </p:txBody>
      </p:sp>
      <p:sp>
        <p:nvSpPr>
          <p:cNvPr id="384" name="Google Shape;384;g2d244b0ad87_0_0"/>
          <p:cNvSpPr txBox="1">
            <a:spLocks noGrp="1"/>
          </p:cNvSpPr>
          <p:nvPr>
            <p:ph type="body" idx="1"/>
          </p:nvPr>
        </p:nvSpPr>
        <p:spPr>
          <a:xfrm>
            <a:off x="264425" y="1825625"/>
            <a:ext cx="6602100" cy="4351200"/>
          </a:xfrm>
          <a:prstGeom prst="rect">
            <a:avLst/>
          </a:prstGeom>
          <a:noFill/>
          <a:ln>
            <a:noFill/>
          </a:ln>
        </p:spPr>
        <p:txBody>
          <a:bodyPr spcFirstLastPara="1" wrap="square" lIns="91425" tIns="45700" rIns="91425" bIns="45700" anchor="t" anchorCtr="0">
            <a:normAutofit lnSpcReduction="10000"/>
          </a:bodyPr>
          <a:lstStyle/>
          <a:p>
            <a:pPr marL="228600" lvl="0" indent="-236855" algn="l" rtl="0">
              <a:lnSpc>
                <a:spcPct val="90000"/>
              </a:lnSpc>
              <a:spcBef>
                <a:spcPts val="0"/>
              </a:spcBef>
              <a:spcAft>
                <a:spcPts val="0"/>
              </a:spcAft>
              <a:buClr>
                <a:srgbClr val="0D0D0D"/>
              </a:buClr>
              <a:buSzPts val="2300"/>
              <a:buFont typeface="Play"/>
              <a:buAutoNum type="arabicPeriod"/>
            </a:pPr>
            <a:r>
              <a:rPr lang="en-US" sz="2300" b="1" i="0">
                <a:solidFill>
                  <a:srgbClr val="0D0D0D"/>
                </a:solidFill>
                <a:highlight>
                  <a:srgbClr val="FFFFFF"/>
                </a:highlight>
                <a:latin typeface="Arial"/>
                <a:ea typeface="Arial"/>
                <a:cs typeface="Arial"/>
                <a:sym typeface="Arial"/>
              </a:rPr>
              <a:t>Large User Base</a:t>
            </a:r>
            <a:r>
              <a:rPr lang="en-US" sz="2300" b="0" i="0">
                <a:solidFill>
                  <a:srgbClr val="0D0D0D"/>
                </a:solidFill>
                <a:highlight>
                  <a:srgbClr val="FFFFFF"/>
                </a:highlight>
                <a:latin typeface="Arial"/>
                <a:ea typeface="Arial"/>
                <a:cs typeface="Arial"/>
                <a:sym typeface="Arial"/>
              </a:rPr>
              <a:t>:</a:t>
            </a:r>
            <a:r>
              <a:rPr lang="en-US" sz="1700" b="0" i="0">
                <a:solidFill>
                  <a:srgbClr val="0D0D0D"/>
                </a:solidFill>
                <a:highlight>
                  <a:srgbClr val="FFFFFF"/>
                </a:highlight>
                <a:latin typeface="Arial"/>
                <a:ea typeface="Arial"/>
                <a:cs typeface="Arial"/>
                <a:sym typeface="Arial"/>
              </a:rPr>
              <a:t> </a:t>
            </a:r>
            <a:endParaRPr sz="1700">
              <a:solidFill>
                <a:srgbClr val="0D0D0D"/>
              </a:solidFill>
              <a:highlight>
                <a:srgbClr val="FFFFFF"/>
              </a:highlight>
            </a:endParaRPr>
          </a:p>
          <a:p>
            <a:pPr marL="0" lvl="0" indent="0" algn="l" rtl="0">
              <a:lnSpc>
                <a:spcPct val="90000"/>
              </a:lnSpc>
              <a:spcBef>
                <a:spcPts val="0"/>
              </a:spcBef>
              <a:spcAft>
                <a:spcPts val="0"/>
              </a:spcAft>
              <a:buNone/>
            </a:pPr>
            <a:endParaRPr sz="1700">
              <a:solidFill>
                <a:srgbClr val="0D0D0D"/>
              </a:solidFill>
              <a:highlight>
                <a:srgbClr val="FFFFFF"/>
              </a:highlight>
            </a:endParaRPr>
          </a:p>
          <a:p>
            <a:pPr marL="457200" lvl="0" indent="0" algn="l" rtl="0">
              <a:lnSpc>
                <a:spcPct val="90000"/>
              </a:lnSpc>
              <a:spcBef>
                <a:spcPts val="0"/>
              </a:spcBef>
              <a:spcAft>
                <a:spcPts val="0"/>
              </a:spcAft>
              <a:buNone/>
            </a:pPr>
            <a:r>
              <a:rPr lang="en-US" sz="1700">
                <a:solidFill>
                  <a:srgbClr val="0D0D0D"/>
                </a:solidFill>
                <a:highlight>
                  <a:srgbClr val="FFFFFF"/>
                </a:highlight>
              </a:rPr>
              <a:t>-&gt; </a:t>
            </a:r>
            <a:r>
              <a:rPr lang="en-US" sz="1700" b="0" i="0">
                <a:solidFill>
                  <a:srgbClr val="0D0D0D"/>
                </a:solidFill>
                <a:highlight>
                  <a:srgbClr val="FFFFFF"/>
                </a:highlight>
                <a:latin typeface="Arial"/>
                <a:ea typeface="Arial"/>
                <a:cs typeface="Arial"/>
                <a:sym typeface="Arial"/>
              </a:rPr>
              <a:t>around </a:t>
            </a:r>
            <a:r>
              <a:rPr lang="en-US" sz="1700" b="0" i="1">
                <a:solidFill>
                  <a:srgbClr val="FF0000"/>
                </a:solidFill>
                <a:highlight>
                  <a:srgbClr val="FFFFFF"/>
                </a:highlight>
                <a:latin typeface="Arial"/>
                <a:ea typeface="Arial"/>
                <a:cs typeface="Arial"/>
                <a:sym typeface="Arial"/>
              </a:rPr>
              <a:t>421 millions of </a:t>
            </a:r>
            <a:r>
              <a:rPr lang="en-US" sz="1700" i="1">
                <a:solidFill>
                  <a:srgbClr val="FF0000"/>
                </a:solidFill>
                <a:highlight>
                  <a:srgbClr val="FFFFFF"/>
                </a:highlight>
              </a:rPr>
              <a:t>monthly</a:t>
            </a:r>
            <a:r>
              <a:rPr lang="en-US" sz="1700" b="0" i="1">
                <a:solidFill>
                  <a:srgbClr val="FF0000"/>
                </a:solidFill>
                <a:highlight>
                  <a:srgbClr val="FFFFFF"/>
                </a:highlight>
                <a:latin typeface="Arial"/>
                <a:ea typeface="Arial"/>
                <a:cs typeface="Arial"/>
                <a:sym typeface="Arial"/>
              </a:rPr>
              <a:t> active users</a:t>
            </a:r>
            <a:r>
              <a:rPr lang="en-US" sz="1700" b="0" i="0">
                <a:solidFill>
                  <a:srgbClr val="0D0D0D"/>
                </a:solidFill>
                <a:highlight>
                  <a:srgbClr val="FFFFFF"/>
                </a:highlight>
                <a:latin typeface="Arial"/>
                <a:ea typeface="Arial"/>
                <a:cs typeface="Arial"/>
                <a:sym typeface="Arial"/>
              </a:rPr>
              <a:t> worldwide</a:t>
            </a:r>
            <a:endParaRPr sz="1700"/>
          </a:p>
          <a:p>
            <a:pPr marL="457200" lvl="1" indent="0" algn="l" rtl="0">
              <a:lnSpc>
                <a:spcPct val="90000"/>
              </a:lnSpc>
              <a:spcBef>
                <a:spcPts val="500"/>
              </a:spcBef>
              <a:spcAft>
                <a:spcPts val="0"/>
              </a:spcAft>
              <a:buClr>
                <a:srgbClr val="0D0D0D"/>
              </a:buClr>
              <a:buSzPts val="2400"/>
              <a:buNone/>
            </a:pPr>
            <a:r>
              <a:rPr lang="en-US" sz="1700" b="0" i="0">
                <a:solidFill>
                  <a:srgbClr val="0D0D0D"/>
                </a:solidFill>
                <a:highlight>
                  <a:srgbClr val="FFFFFF"/>
                </a:highlight>
                <a:latin typeface="Arial"/>
                <a:ea typeface="Arial"/>
                <a:cs typeface="Arial"/>
                <a:sym typeface="Arial"/>
              </a:rPr>
              <a:t>-&gt; provides a </a:t>
            </a:r>
            <a:r>
              <a:rPr lang="en-US" sz="1700" b="0" i="1">
                <a:solidFill>
                  <a:srgbClr val="215CAF"/>
                </a:solidFill>
                <a:highlight>
                  <a:srgbClr val="FFFFFF"/>
                </a:highlight>
                <a:latin typeface="Arial"/>
                <a:ea typeface="Arial"/>
                <a:cs typeface="Arial"/>
                <a:sym typeface="Arial"/>
              </a:rPr>
              <a:t>diverse range of opinions and sentiments</a:t>
            </a:r>
            <a:endParaRPr sz="1700" b="0" i="1">
              <a:solidFill>
                <a:srgbClr val="215CAF"/>
              </a:solidFill>
              <a:highlight>
                <a:srgbClr val="FFFFFF"/>
              </a:highlight>
              <a:latin typeface="Arial"/>
              <a:ea typeface="Arial"/>
              <a:cs typeface="Arial"/>
              <a:sym typeface="Arial"/>
            </a:endParaRPr>
          </a:p>
          <a:p>
            <a:pPr marL="457200" lvl="1" indent="0" algn="l" rtl="0">
              <a:lnSpc>
                <a:spcPct val="90000"/>
              </a:lnSpc>
              <a:spcBef>
                <a:spcPts val="500"/>
              </a:spcBef>
              <a:spcAft>
                <a:spcPts val="0"/>
              </a:spcAft>
              <a:buClr>
                <a:srgbClr val="0D0D0D"/>
              </a:buClr>
              <a:buSzPts val="2400"/>
              <a:buNone/>
            </a:pPr>
            <a:endParaRPr sz="1700" i="1">
              <a:solidFill>
                <a:srgbClr val="215CAF"/>
              </a:solidFill>
              <a:highlight>
                <a:srgbClr val="FFFFFF"/>
              </a:highlight>
            </a:endParaRPr>
          </a:p>
          <a:p>
            <a:pPr marL="228600" lvl="0" indent="-236855" algn="l" rtl="0">
              <a:lnSpc>
                <a:spcPct val="90000"/>
              </a:lnSpc>
              <a:spcBef>
                <a:spcPts val="1000"/>
              </a:spcBef>
              <a:spcAft>
                <a:spcPts val="0"/>
              </a:spcAft>
              <a:buClr>
                <a:srgbClr val="0D0D0D"/>
              </a:buClr>
              <a:buSzPts val="2300"/>
              <a:buFont typeface="Play"/>
              <a:buAutoNum type="arabicPeriod"/>
            </a:pPr>
            <a:r>
              <a:rPr lang="en-US" sz="2300" b="1" i="0">
                <a:solidFill>
                  <a:srgbClr val="0D0D0D"/>
                </a:solidFill>
                <a:highlight>
                  <a:srgbClr val="FFFFFF"/>
                </a:highlight>
                <a:latin typeface="Arial"/>
                <a:ea typeface="Arial"/>
                <a:cs typeface="Arial"/>
                <a:sym typeface="Arial"/>
              </a:rPr>
              <a:t>Real-Time Updates</a:t>
            </a:r>
            <a:r>
              <a:rPr lang="en-US" sz="2300" b="0" i="0">
                <a:solidFill>
                  <a:srgbClr val="0D0D0D"/>
                </a:solidFill>
                <a:highlight>
                  <a:srgbClr val="FFFFFF"/>
                </a:highlight>
                <a:latin typeface="Arial"/>
                <a:ea typeface="Arial"/>
                <a:cs typeface="Arial"/>
                <a:sym typeface="Arial"/>
              </a:rPr>
              <a:t>: </a:t>
            </a:r>
            <a:endParaRPr sz="2300">
              <a:solidFill>
                <a:srgbClr val="0D0D0D"/>
              </a:solidFill>
              <a:highlight>
                <a:srgbClr val="FFFFFF"/>
              </a:highlight>
            </a:endParaRPr>
          </a:p>
          <a:p>
            <a:pPr marL="685800" lvl="0" indent="-228600" algn="l" rtl="0">
              <a:lnSpc>
                <a:spcPct val="90000"/>
              </a:lnSpc>
              <a:spcBef>
                <a:spcPts val="1000"/>
              </a:spcBef>
              <a:spcAft>
                <a:spcPts val="0"/>
              </a:spcAft>
              <a:buNone/>
            </a:pPr>
            <a:r>
              <a:rPr lang="en-US">
                <a:solidFill>
                  <a:srgbClr val="0D0D0D"/>
                </a:solidFill>
                <a:highlight>
                  <a:srgbClr val="FFFFFF"/>
                </a:highlight>
              </a:rPr>
              <a:t>-&gt; </a:t>
            </a:r>
            <a:r>
              <a:rPr lang="en-US" b="0" i="0">
                <a:solidFill>
                  <a:srgbClr val="0D0D0D"/>
                </a:solidFill>
                <a:highlight>
                  <a:srgbClr val="FFFFFF"/>
                </a:highlight>
                <a:latin typeface="Arial"/>
                <a:ea typeface="Arial"/>
                <a:cs typeface="Arial"/>
                <a:sym typeface="Arial"/>
              </a:rPr>
              <a:t>users </a:t>
            </a:r>
            <a:r>
              <a:rPr lang="en-US" b="0" i="1">
                <a:solidFill>
                  <a:srgbClr val="FF0000"/>
                </a:solidFill>
                <a:highlight>
                  <a:srgbClr val="FFFFFF"/>
                </a:highlight>
                <a:latin typeface="Arial"/>
                <a:ea typeface="Arial"/>
                <a:cs typeface="Arial"/>
                <a:sym typeface="Arial"/>
              </a:rPr>
              <a:t>posting</a:t>
            </a:r>
            <a:r>
              <a:rPr lang="en-US" b="0" i="0">
                <a:solidFill>
                  <a:srgbClr val="0D0D0D"/>
                </a:solidFill>
                <a:highlight>
                  <a:srgbClr val="FFFFFF"/>
                </a:highlight>
                <a:latin typeface="Arial"/>
                <a:ea typeface="Arial"/>
                <a:cs typeface="Arial"/>
                <a:sym typeface="Arial"/>
              </a:rPr>
              <a:t> updates, opinions, and reactions to events </a:t>
            </a:r>
            <a:r>
              <a:rPr lang="en-US" b="0" i="1">
                <a:solidFill>
                  <a:srgbClr val="FF0000"/>
                </a:solidFill>
                <a:highlight>
                  <a:srgbClr val="FFFFFF"/>
                </a:highlight>
                <a:latin typeface="Arial"/>
                <a:ea typeface="Arial"/>
                <a:cs typeface="Arial"/>
                <a:sym typeface="Arial"/>
              </a:rPr>
              <a:t>as they happen</a:t>
            </a:r>
            <a:r>
              <a:rPr lang="en-US" b="0" i="0">
                <a:solidFill>
                  <a:srgbClr val="0D0D0D"/>
                </a:solidFill>
                <a:highlight>
                  <a:srgbClr val="FFFFFF"/>
                </a:highlight>
                <a:latin typeface="Arial"/>
                <a:ea typeface="Arial"/>
                <a:cs typeface="Arial"/>
                <a:sym typeface="Arial"/>
              </a:rPr>
              <a:t>. </a:t>
            </a:r>
            <a:endParaRPr/>
          </a:p>
          <a:p>
            <a:pPr marL="685800" lvl="1" indent="-228600" algn="l" rtl="0">
              <a:lnSpc>
                <a:spcPct val="90000"/>
              </a:lnSpc>
              <a:spcBef>
                <a:spcPts val="500"/>
              </a:spcBef>
              <a:spcAft>
                <a:spcPts val="0"/>
              </a:spcAft>
              <a:buClr>
                <a:srgbClr val="0D0D0D"/>
              </a:buClr>
              <a:buSzPts val="2400"/>
              <a:buNone/>
            </a:pPr>
            <a:r>
              <a:rPr lang="en-US">
                <a:solidFill>
                  <a:srgbClr val="0D0D0D"/>
                </a:solidFill>
                <a:highlight>
                  <a:srgbClr val="FFFFFF"/>
                </a:highlight>
                <a:latin typeface="Arial"/>
                <a:ea typeface="Arial"/>
                <a:cs typeface="Arial"/>
                <a:sym typeface="Arial"/>
              </a:rPr>
              <a:t>-&gt;</a:t>
            </a:r>
            <a:r>
              <a:rPr lang="en-US" b="0" i="0">
                <a:solidFill>
                  <a:srgbClr val="0D0D0D"/>
                </a:solidFill>
                <a:highlight>
                  <a:srgbClr val="FFFFFF"/>
                </a:highlight>
                <a:latin typeface="Arial"/>
                <a:ea typeface="Arial"/>
                <a:cs typeface="Arial"/>
                <a:sym typeface="Arial"/>
              </a:rPr>
              <a:t> particularly </a:t>
            </a:r>
            <a:r>
              <a:rPr lang="en-US" b="0" i="1">
                <a:solidFill>
                  <a:srgbClr val="215CAF"/>
                </a:solidFill>
                <a:highlight>
                  <a:srgbClr val="FFFFFF"/>
                </a:highlight>
                <a:latin typeface="Arial"/>
                <a:ea typeface="Arial"/>
                <a:cs typeface="Arial"/>
                <a:sym typeface="Arial"/>
              </a:rPr>
              <a:t>useful for tracking sentiment changes</a:t>
            </a:r>
            <a:r>
              <a:rPr lang="en-US" b="0" i="0">
                <a:solidFill>
                  <a:srgbClr val="215CAF"/>
                </a:solidFill>
                <a:highlight>
                  <a:srgbClr val="FFFFFF"/>
                </a:highlight>
                <a:latin typeface="Arial"/>
                <a:ea typeface="Arial"/>
                <a:cs typeface="Arial"/>
                <a:sym typeface="Arial"/>
              </a:rPr>
              <a:t> </a:t>
            </a:r>
            <a:r>
              <a:rPr lang="en-US" b="0" i="0">
                <a:solidFill>
                  <a:srgbClr val="0D0D0D"/>
                </a:solidFill>
                <a:highlight>
                  <a:srgbClr val="FFFFFF"/>
                </a:highlight>
                <a:latin typeface="Arial"/>
                <a:ea typeface="Arial"/>
                <a:cs typeface="Arial"/>
                <a:sym typeface="Arial"/>
              </a:rPr>
              <a:t>related to breaking news</a:t>
            </a:r>
            <a:r>
              <a:rPr lang="en-US">
                <a:solidFill>
                  <a:srgbClr val="0D0D0D"/>
                </a:solidFill>
                <a:highlight>
                  <a:srgbClr val="FFFFFF"/>
                </a:highlight>
              </a:rPr>
              <a:t> or </a:t>
            </a:r>
            <a:r>
              <a:rPr lang="en-US" b="0" i="0">
                <a:solidFill>
                  <a:srgbClr val="0D0D0D"/>
                </a:solidFill>
                <a:highlight>
                  <a:srgbClr val="FFFFFF"/>
                </a:highlight>
                <a:latin typeface="Arial"/>
                <a:ea typeface="Arial"/>
                <a:cs typeface="Arial"/>
                <a:sym typeface="Arial"/>
              </a:rPr>
              <a:t>market events.</a:t>
            </a:r>
            <a:endParaRPr b="0" i="0">
              <a:solidFill>
                <a:srgbClr val="0D0D0D"/>
              </a:solidFill>
              <a:highlight>
                <a:srgbClr val="FFFFFF"/>
              </a:highlight>
              <a:latin typeface="Arial"/>
              <a:ea typeface="Arial"/>
              <a:cs typeface="Arial"/>
              <a:sym typeface="Arial"/>
            </a:endParaRPr>
          </a:p>
          <a:p>
            <a:pPr marL="457200" lvl="1" indent="0" algn="l" rtl="0">
              <a:lnSpc>
                <a:spcPct val="90000"/>
              </a:lnSpc>
              <a:spcBef>
                <a:spcPts val="500"/>
              </a:spcBef>
              <a:spcAft>
                <a:spcPts val="0"/>
              </a:spcAft>
              <a:buClr>
                <a:srgbClr val="0D0D0D"/>
              </a:buClr>
              <a:buSzPts val="2400"/>
              <a:buNone/>
            </a:pPr>
            <a:endParaRPr>
              <a:solidFill>
                <a:srgbClr val="0D0D0D"/>
              </a:solidFill>
              <a:highlight>
                <a:srgbClr val="FFFFFF"/>
              </a:highlight>
            </a:endParaRPr>
          </a:p>
          <a:p>
            <a:pPr marL="228600" lvl="0" indent="-236855" algn="l" rtl="0">
              <a:lnSpc>
                <a:spcPct val="90000"/>
              </a:lnSpc>
              <a:spcBef>
                <a:spcPts val="1000"/>
              </a:spcBef>
              <a:spcAft>
                <a:spcPts val="0"/>
              </a:spcAft>
              <a:buClr>
                <a:srgbClr val="0D0D0D"/>
              </a:buClr>
              <a:buSzPts val="2300"/>
              <a:buFont typeface="Play"/>
              <a:buAutoNum type="arabicPeriod"/>
            </a:pPr>
            <a:r>
              <a:rPr lang="en-US" sz="2300" b="1" i="0">
                <a:solidFill>
                  <a:srgbClr val="0D0D0D"/>
                </a:solidFill>
                <a:highlight>
                  <a:srgbClr val="FFFFFF"/>
                </a:highlight>
                <a:latin typeface="Arial"/>
                <a:ea typeface="Arial"/>
                <a:cs typeface="Arial"/>
                <a:sym typeface="Arial"/>
              </a:rPr>
              <a:t>Influencer Presence</a:t>
            </a:r>
            <a:r>
              <a:rPr lang="en-US" sz="2300" b="0" i="0">
                <a:solidFill>
                  <a:srgbClr val="0D0D0D"/>
                </a:solidFill>
                <a:highlight>
                  <a:srgbClr val="FFFFFF"/>
                </a:highlight>
                <a:latin typeface="Arial"/>
                <a:ea typeface="Arial"/>
                <a:cs typeface="Arial"/>
                <a:sym typeface="Arial"/>
              </a:rPr>
              <a:t>: </a:t>
            </a:r>
            <a:endParaRPr sz="2300" b="0" i="0">
              <a:solidFill>
                <a:srgbClr val="0D0D0D"/>
              </a:solidFill>
              <a:highlight>
                <a:srgbClr val="FFFFFF"/>
              </a:highlight>
              <a:latin typeface="Arial"/>
              <a:ea typeface="Arial"/>
              <a:cs typeface="Arial"/>
              <a:sym typeface="Arial"/>
            </a:endParaRPr>
          </a:p>
          <a:p>
            <a:pPr marL="742950" lvl="0" indent="-285750" algn="l" rtl="0">
              <a:lnSpc>
                <a:spcPct val="90000"/>
              </a:lnSpc>
              <a:spcBef>
                <a:spcPts val="1000"/>
              </a:spcBef>
              <a:spcAft>
                <a:spcPts val="0"/>
              </a:spcAft>
              <a:buNone/>
            </a:pPr>
            <a:r>
              <a:rPr lang="en-US" sz="1700">
                <a:solidFill>
                  <a:srgbClr val="0D0D0D"/>
                </a:solidFill>
                <a:highlight>
                  <a:srgbClr val="FFFFFF"/>
                </a:highlight>
              </a:rPr>
              <a:t>-&gt; </a:t>
            </a:r>
            <a:r>
              <a:rPr lang="en-US" sz="1700" b="0" i="0">
                <a:solidFill>
                  <a:srgbClr val="0D0D0D"/>
                </a:solidFill>
                <a:highlight>
                  <a:srgbClr val="FFFFFF"/>
                </a:highlight>
                <a:latin typeface="Arial"/>
                <a:ea typeface="Arial"/>
                <a:cs typeface="Arial"/>
                <a:sym typeface="Arial"/>
              </a:rPr>
              <a:t>Many </a:t>
            </a:r>
            <a:r>
              <a:rPr lang="en-US" sz="1700" b="0" i="1">
                <a:solidFill>
                  <a:srgbClr val="FF0000"/>
                </a:solidFill>
                <a:highlight>
                  <a:srgbClr val="FFFFFF"/>
                </a:highlight>
                <a:latin typeface="Arial"/>
                <a:ea typeface="Arial"/>
                <a:cs typeface="Arial"/>
                <a:sym typeface="Arial"/>
              </a:rPr>
              <a:t>influential figures</a:t>
            </a:r>
            <a:r>
              <a:rPr lang="en-US" sz="1700" b="0" i="0">
                <a:solidFill>
                  <a:srgbClr val="0D0D0D"/>
                </a:solidFill>
                <a:highlight>
                  <a:srgbClr val="FFFFFF"/>
                </a:highlight>
                <a:latin typeface="Arial"/>
                <a:ea typeface="Arial"/>
                <a:cs typeface="Arial"/>
                <a:sym typeface="Arial"/>
              </a:rPr>
              <a:t> are active on Twitter</a:t>
            </a:r>
            <a:r>
              <a:rPr lang="en-US" sz="1700">
                <a:solidFill>
                  <a:srgbClr val="0D0D0D"/>
                </a:solidFill>
                <a:highlight>
                  <a:srgbClr val="FFFFFF"/>
                </a:highlight>
              </a:rPr>
              <a:t> which can </a:t>
            </a:r>
            <a:r>
              <a:rPr lang="en-US" sz="1700" b="0" i="1">
                <a:solidFill>
                  <a:srgbClr val="FF0000"/>
                </a:solidFill>
                <a:highlight>
                  <a:srgbClr val="FFFFFF"/>
                </a:highlight>
                <a:latin typeface="Arial"/>
                <a:ea typeface="Arial"/>
                <a:cs typeface="Arial"/>
                <a:sym typeface="Arial"/>
              </a:rPr>
              <a:t>influence market sentiment and investor behavior</a:t>
            </a:r>
            <a:endParaRPr sz="1700"/>
          </a:p>
        </p:txBody>
      </p:sp>
      <p:pic>
        <p:nvPicPr>
          <p:cNvPr id="385" name="Google Shape;385;g2d244b0ad87_0_0"/>
          <p:cNvPicPr preferRelativeResize="0"/>
          <p:nvPr/>
        </p:nvPicPr>
        <p:blipFill>
          <a:blip r:embed="rId3">
            <a:alphaModFix/>
          </a:blip>
          <a:stretch>
            <a:fillRect/>
          </a:stretch>
        </p:blipFill>
        <p:spPr>
          <a:xfrm>
            <a:off x="7062800" y="1270556"/>
            <a:ext cx="4925100" cy="3734220"/>
          </a:xfrm>
          <a:prstGeom prst="rect">
            <a:avLst/>
          </a:prstGeom>
          <a:noFill/>
          <a:ln>
            <a:noFill/>
          </a:ln>
        </p:spPr>
      </p:pic>
      <p:sp>
        <p:nvSpPr>
          <p:cNvPr id="386" name="Google Shape;386;g2d244b0ad87_0_0"/>
          <p:cNvSpPr txBox="1"/>
          <p:nvPr/>
        </p:nvSpPr>
        <p:spPr>
          <a:xfrm>
            <a:off x="7335650" y="5093000"/>
            <a:ext cx="4379400" cy="73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rPr>
              <a:t>number of monthly active users of twitter worldwide from 2010 till 2023 (in millions) </a:t>
            </a:r>
            <a:endParaRPr>
              <a:solidFill>
                <a:schemeClr val="dk1"/>
              </a:solidFill>
            </a:endParaRPr>
          </a:p>
        </p:txBody>
      </p:sp>
      <p:sp>
        <p:nvSpPr>
          <p:cNvPr id="387" name="Google Shape;387;g2d244b0ad87_0_0"/>
          <p:cNvSpPr txBox="1">
            <a:spLocks noGrp="1"/>
          </p:cNvSpPr>
          <p:nvPr>
            <p:ph type="ftr" idx="4294967295"/>
          </p:nvPr>
        </p:nvSpPr>
        <p:spPr>
          <a:xfrm>
            <a:off x="944575" y="6356350"/>
            <a:ext cx="105156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solidFill>
                  <a:srgbClr val="757575"/>
                </a:solidFill>
              </a:rPr>
              <a:t>1. https://de.statista.com/statistik/daten/studie/318483/umfrage/twitter-nutzerzahlen-weltweit-prognose/</a:t>
            </a:r>
            <a:endParaRPr>
              <a:solidFill>
                <a:srgbClr val="757575"/>
              </a:solidFill>
            </a:endParaRPr>
          </a:p>
        </p:txBody>
      </p:sp>
      <p:sp>
        <p:nvSpPr>
          <p:cNvPr id="2" name="Google Shape;364;g2cff7e19082_15_23">
            <a:extLst>
              <a:ext uri="{FF2B5EF4-FFF2-40B4-BE49-F238E27FC236}">
                <a16:creationId xmlns:a16="http://schemas.microsoft.com/office/drawing/2014/main" id="{C9C176BE-112A-3C24-ED4B-880CA2926AAD}"/>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15CAF"/>
        </a:solidFill>
        <a:effectLst/>
      </p:bgPr>
    </p:bg>
    <p:spTree>
      <p:nvGrpSpPr>
        <p:cNvPr id="1" name="Shape 391"/>
        <p:cNvGrpSpPr/>
        <p:nvPr/>
      </p:nvGrpSpPr>
      <p:grpSpPr>
        <a:xfrm>
          <a:off x="0" y="0"/>
          <a:ext cx="0" cy="0"/>
          <a:chOff x="0" y="0"/>
          <a:chExt cx="0" cy="0"/>
        </a:xfrm>
      </p:grpSpPr>
      <p:sp>
        <p:nvSpPr>
          <p:cNvPr id="392" name="Google Shape;392;g2d0e9344763_2_94"/>
          <p:cNvSpPr txBox="1">
            <a:spLocks noGrp="1"/>
          </p:cNvSpPr>
          <p:nvPr>
            <p:ph type="body" idx="1"/>
          </p:nvPr>
        </p:nvSpPr>
        <p:spPr>
          <a:xfrm>
            <a:off x="783550" y="2939550"/>
            <a:ext cx="10515600" cy="1034400"/>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dk1"/>
              </a:buClr>
              <a:buSzPts val="2800"/>
              <a:buNone/>
            </a:pPr>
            <a:r>
              <a:rPr lang="en-US" sz="3400" b="1" i="1">
                <a:solidFill>
                  <a:schemeClr val="lt1"/>
                </a:solidFill>
              </a:rPr>
              <a:t>How does sentimental tweets influence the price of Bitcoin?</a:t>
            </a:r>
            <a:endParaRPr sz="3400" b="1" i="1">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g2d0e9344763_2_99"/>
          <p:cNvSpPr txBox="1">
            <a:spLocks noGrp="1"/>
          </p:cNvSpPr>
          <p:nvPr>
            <p:ph type="title"/>
          </p:nvPr>
        </p:nvSpPr>
        <p:spPr>
          <a:xfrm>
            <a:off x="838200" y="1403400"/>
            <a:ext cx="10515600" cy="132570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4400"/>
              <a:buFont typeface="Play"/>
              <a:buNone/>
            </a:pPr>
            <a:r>
              <a:rPr lang="en-US" sz="3500" b="1">
                <a:latin typeface="Arial"/>
                <a:ea typeface="Arial"/>
                <a:cs typeface="Arial"/>
                <a:sym typeface="Arial"/>
              </a:rPr>
              <a:t>Hypothesis</a:t>
            </a:r>
            <a:endParaRPr sz="3500" b="1">
              <a:latin typeface="Arial"/>
              <a:ea typeface="Arial"/>
              <a:cs typeface="Arial"/>
              <a:sym typeface="Arial"/>
            </a:endParaRPr>
          </a:p>
        </p:txBody>
      </p:sp>
      <p:sp>
        <p:nvSpPr>
          <p:cNvPr id="398" name="Google Shape;398;g2d0e9344763_2_99"/>
          <p:cNvSpPr txBox="1">
            <a:spLocks noGrp="1"/>
          </p:cNvSpPr>
          <p:nvPr>
            <p:ph type="body" idx="1"/>
          </p:nvPr>
        </p:nvSpPr>
        <p:spPr>
          <a:xfrm>
            <a:off x="838200" y="2481350"/>
            <a:ext cx="10515600" cy="26814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Clr>
                <a:srgbClr val="215CAF"/>
              </a:buClr>
              <a:buSzPts val="1800"/>
              <a:buAutoNum type="arabicPeriod"/>
            </a:pPr>
            <a:r>
              <a:rPr lang="en-US" b="1" i="0">
                <a:solidFill>
                  <a:srgbClr val="215CAF"/>
                </a:solidFill>
                <a:highlight>
                  <a:srgbClr val="FFFFFF"/>
                </a:highlight>
              </a:rPr>
              <a:t>The </a:t>
            </a:r>
            <a:r>
              <a:rPr lang="en-US" b="1">
                <a:solidFill>
                  <a:srgbClr val="215CAF"/>
                </a:solidFill>
                <a:highlight>
                  <a:srgbClr val="FFFFFF"/>
                </a:highlight>
              </a:rPr>
              <a:t>s</a:t>
            </a:r>
            <a:r>
              <a:rPr lang="en-US" b="1" i="0">
                <a:solidFill>
                  <a:srgbClr val="215CAF"/>
                </a:solidFill>
                <a:highlight>
                  <a:srgbClr val="FFFFFF"/>
                </a:highlight>
              </a:rPr>
              <a:t>entiments of tweets</a:t>
            </a:r>
            <a:r>
              <a:rPr lang="en-US" b="1">
                <a:solidFill>
                  <a:srgbClr val="215CAF"/>
                </a:solidFill>
                <a:highlight>
                  <a:srgbClr val="FFFFFF"/>
                </a:highlight>
              </a:rPr>
              <a:t> containing #Bitcoin or #BTC</a:t>
            </a:r>
            <a:r>
              <a:rPr lang="en-US" b="1" i="0">
                <a:solidFill>
                  <a:srgbClr val="215CAF"/>
                </a:solidFill>
                <a:highlight>
                  <a:srgbClr val="FFFFFF"/>
                </a:highlight>
              </a:rPr>
              <a:t> is positively correlated with the short-term and long-term price movements of Bitcoin. </a:t>
            </a:r>
            <a:endParaRPr b="1" i="0">
              <a:solidFill>
                <a:srgbClr val="215CAF"/>
              </a:solidFill>
              <a:highlight>
                <a:srgbClr val="FFFFFF"/>
              </a:highlight>
            </a:endParaRPr>
          </a:p>
          <a:p>
            <a:pPr marL="0" lvl="0" indent="0" algn="l" rtl="0">
              <a:lnSpc>
                <a:spcPct val="90000"/>
              </a:lnSpc>
              <a:spcBef>
                <a:spcPts val="0"/>
              </a:spcBef>
              <a:spcAft>
                <a:spcPts val="0"/>
              </a:spcAft>
              <a:buClr>
                <a:srgbClr val="0D0D0D"/>
              </a:buClr>
              <a:buSzPts val="2800"/>
              <a:buNone/>
            </a:pPr>
            <a:endParaRPr b="1">
              <a:solidFill>
                <a:srgbClr val="215CAF"/>
              </a:solidFill>
              <a:highlight>
                <a:schemeClr val="lt1"/>
              </a:highlight>
            </a:endParaRPr>
          </a:p>
          <a:p>
            <a:pPr marL="457200" lvl="0" indent="-342900" algn="l" rtl="0">
              <a:lnSpc>
                <a:spcPct val="90000"/>
              </a:lnSpc>
              <a:spcBef>
                <a:spcPts val="0"/>
              </a:spcBef>
              <a:spcAft>
                <a:spcPts val="0"/>
              </a:spcAft>
              <a:buClr>
                <a:srgbClr val="215CAF"/>
              </a:buClr>
              <a:buSzPts val="1800"/>
              <a:buAutoNum type="arabicPeriod"/>
            </a:pPr>
            <a:r>
              <a:rPr lang="en-US" b="1">
                <a:solidFill>
                  <a:srgbClr val="215CAF"/>
                </a:solidFill>
                <a:highlight>
                  <a:schemeClr val="lt1"/>
                </a:highlight>
              </a:rPr>
              <a:t>The sentiments can be used to predict Bitcoin price.</a:t>
            </a:r>
            <a:endParaRPr b="1">
              <a:solidFill>
                <a:srgbClr val="215CAF"/>
              </a:solidFill>
            </a:endParaRPr>
          </a:p>
        </p:txBody>
      </p:sp>
      <p:sp>
        <p:nvSpPr>
          <p:cNvPr id="2" name="Google Shape;364;g2cff7e19082_15_23">
            <a:extLst>
              <a:ext uri="{FF2B5EF4-FFF2-40B4-BE49-F238E27FC236}">
                <a16:creationId xmlns:a16="http://schemas.microsoft.com/office/drawing/2014/main" id="{FD8D0041-2606-2239-9563-3CCEB29F8E66}"/>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g2cf791a39c6_0_9"/>
          <p:cNvSpPr txBox="1">
            <a:spLocks noGrp="1"/>
          </p:cNvSpPr>
          <p:nvPr>
            <p:ph type="body" idx="1"/>
          </p:nvPr>
        </p:nvSpPr>
        <p:spPr>
          <a:xfrm>
            <a:off x="413725" y="5161025"/>
            <a:ext cx="11352900" cy="1508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300" b="1"/>
              <a:t>     </a:t>
            </a:r>
            <a:r>
              <a:rPr lang="en-US" sz="1400" b="1"/>
              <a:t>Bitcoin tweets</a:t>
            </a:r>
            <a:endParaRPr sz="1400" b="1"/>
          </a:p>
          <a:p>
            <a:pPr marL="457200" lvl="0" indent="0" algn="l" rtl="0">
              <a:spcBef>
                <a:spcPts val="0"/>
              </a:spcBef>
              <a:spcAft>
                <a:spcPts val="0"/>
              </a:spcAft>
              <a:buClr>
                <a:schemeClr val="dk1"/>
              </a:buClr>
              <a:buSzPts val="1100"/>
              <a:buFont typeface="Arial"/>
              <a:buNone/>
            </a:pPr>
            <a:r>
              <a:rPr lang="en-US" sz="1500"/>
              <a:t>Collected from </a:t>
            </a:r>
            <a:r>
              <a:rPr lang="en-US" sz="1500">
                <a:solidFill>
                  <a:srgbClr val="FF0000"/>
                </a:solidFill>
              </a:rPr>
              <a:t>Twitter API</a:t>
            </a:r>
            <a:r>
              <a:rPr lang="en-US" sz="1500"/>
              <a:t> and contains all tweets with </a:t>
            </a:r>
            <a:r>
              <a:rPr lang="en-US" sz="1500">
                <a:solidFill>
                  <a:srgbClr val="FF0000"/>
                </a:solidFill>
              </a:rPr>
              <a:t>#Bitcoin or #btc</a:t>
            </a:r>
            <a:br>
              <a:rPr lang="en-US" sz="1500"/>
            </a:br>
            <a:r>
              <a:rPr lang="en-US" sz="1500"/>
              <a:t>- </a:t>
            </a:r>
            <a:r>
              <a:rPr lang="en-US" sz="1500">
                <a:solidFill>
                  <a:srgbClr val="FF0000"/>
                </a:solidFill>
              </a:rPr>
              <a:t>Size</a:t>
            </a:r>
            <a:r>
              <a:rPr lang="en-US" sz="1500"/>
              <a:t>: </a:t>
            </a:r>
            <a:r>
              <a:rPr lang="en-US" sz="1500">
                <a:highlight>
                  <a:srgbClr val="FFFF00"/>
                </a:highlight>
              </a:rPr>
              <a:t>4’859’004 rows x 13 columns</a:t>
            </a:r>
            <a:br>
              <a:rPr lang="en-US" sz="1500">
                <a:highlight>
                  <a:srgbClr val="FFFF00"/>
                </a:highlight>
              </a:rPr>
            </a:br>
            <a:r>
              <a:rPr lang="en-US" sz="1500"/>
              <a:t>- </a:t>
            </a:r>
            <a:r>
              <a:rPr lang="en-US" sz="1500">
                <a:solidFill>
                  <a:srgbClr val="FF0000"/>
                </a:solidFill>
              </a:rPr>
              <a:t>Timespan</a:t>
            </a:r>
            <a:r>
              <a:rPr lang="en-US" sz="1500"/>
              <a:t>: </a:t>
            </a:r>
            <a:r>
              <a:rPr lang="en-US" sz="1500">
                <a:highlight>
                  <a:srgbClr val="FFFF00"/>
                </a:highlight>
              </a:rPr>
              <a:t>06. Feb 2021 till 05. Mar 2023</a:t>
            </a:r>
            <a:br>
              <a:rPr lang="en-US" sz="1500">
                <a:highlight>
                  <a:srgbClr val="FFFF00"/>
                </a:highlight>
              </a:rPr>
            </a:br>
            <a:r>
              <a:rPr lang="en-US" sz="1500"/>
              <a:t>- </a:t>
            </a:r>
            <a:r>
              <a:rPr lang="en-US" sz="1500">
                <a:solidFill>
                  <a:srgbClr val="FF0000"/>
                </a:solidFill>
              </a:rPr>
              <a:t>Columnnames</a:t>
            </a:r>
            <a:r>
              <a:rPr lang="en-US" sz="1500"/>
              <a:t>: [user_name, user_location, user_description, user_created, user_followers, user_friends, user_favourites, user_verified, date, text, hashtags, source, is_retweet]</a:t>
            </a:r>
            <a:endParaRPr sz="1500"/>
          </a:p>
          <a:p>
            <a:pPr marL="0" lvl="0" indent="0" algn="l" rtl="0">
              <a:spcBef>
                <a:spcPts val="0"/>
              </a:spcBef>
              <a:spcAft>
                <a:spcPts val="0"/>
              </a:spcAft>
              <a:buNone/>
            </a:pPr>
            <a:endParaRPr sz="1300"/>
          </a:p>
        </p:txBody>
      </p:sp>
      <p:sp>
        <p:nvSpPr>
          <p:cNvPr id="405" name="Google Shape;405;g2cf791a39c6_0_9"/>
          <p:cNvSpPr>
            <a:spLocks noGrp="1"/>
          </p:cNvSpPr>
          <p:nvPr>
            <p:ph type="pic" idx="2"/>
          </p:nvPr>
        </p:nvSpPr>
        <p:spPr>
          <a:xfrm>
            <a:off x="10200163" y="6489088"/>
            <a:ext cx="1260000" cy="180000"/>
          </a:xfrm>
          <a:prstGeom prst="rect">
            <a:avLst/>
          </a:prstGeom>
        </p:spPr>
        <p:txBody>
          <a:bodyPr/>
          <a:lstStyle/>
          <a:p>
            <a:endParaRPr lang="en-CH"/>
          </a:p>
        </p:txBody>
      </p:sp>
      <p:sp>
        <p:nvSpPr>
          <p:cNvPr id="406" name="Google Shape;406;g2cf791a39c6_0_9"/>
          <p:cNvSpPr txBox="1">
            <a:spLocks noGrp="1"/>
          </p:cNvSpPr>
          <p:nvPr>
            <p:ph type="body" idx="1"/>
          </p:nvPr>
        </p:nvSpPr>
        <p:spPr>
          <a:xfrm>
            <a:off x="649850" y="718044"/>
            <a:ext cx="10728300" cy="952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600" b="1"/>
              <a:t>Dataset Characteristics</a:t>
            </a:r>
            <a:endParaRPr sz="900"/>
          </a:p>
        </p:txBody>
      </p:sp>
      <p:sp>
        <p:nvSpPr>
          <p:cNvPr id="407" name="Google Shape;407;g2cf791a39c6_0_9"/>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408" name="Google Shape;408;g2cf791a39c6_0_9"/>
          <p:cNvPicPr preferRelativeResize="0"/>
          <p:nvPr/>
        </p:nvPicPr>
        <p:blipFill>
          <a:blip r:embed="rId3">
            <a:alphaModFix/>
          </a:blip>
          <a:stretch>
            <a:fillRect/>
          </a:stretch>
        </p:blipFill>
        <p:spPr>
          <a:xfrm>
            <a:off x="649850" y="1098902"/>
            <a:ext cx="10055484" cy="3989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g2cfd6d54f14_0_2"/>
          <p:cNvSpPr txBox="1">
            <a:spLocks noGrp="1"/>
          </p:cNvSpPr>
          <p:nvPr>
            <p:ph type="body" idx="1"/>
          </p:nvPr>
        </p:nvSpPr>
        <p:spPr>
          <a:xfrm>
            <a:off x="731825" y="4790527"/>
            <a:ext cx="10728300" cy="1752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a:t>      </a:t>
            </a:r>
            <a:r>
              <a:rPr lang="en-US" sz="1600" b="1"/>
              <a:t>B</a:t>
            </a:r>
            <a:r>
              <a:rPr lang="en-US" sz="1500" b="1"/>
              <a:t>itcoin price </a:t>
            </a:r>
            <a:endParaRPr sz="1500" b="1"/>
          </a:p>
          <a:p>
            <a:pPr marL="457200" lvl="0" indent="0" algn="l" rtl="0">
              <a:spcBef>
                <a:spcPts val="0"/>
              </a:spcBef>
              <a:spcAft>
                <a:spcPts val="0"/>
              </a:spcAft>
              <a:buClr>
                <a:schemeClr val="dk1"/>
              </a:buClr>
              <a:buSzPts val="1100"/>
              <a:buFont typeface="Arial"/>
              <a:buNone/>
            </a:pPr>
            <a:r>
              <a:rPr lang="en-US" sz="1500"/>
              <a:t>collected from the </a:t>
            </a:r>
            <a:r>
              <a:rPr lang="en-US" sz="1500">
                <a:solidFill>
                  <a:srgbClr val="FF0000"/>
                </a:solidFill>
              </a:rPr>
              <a:t>Binance API</a:t>
            </a:r>
            <a:r>
              <a:rPr lang="en-US" sz="1500"/>
              <a:t>, with price data captured at </a:t>
            </a:r>
            <a:r>
              <a:rPr lang="en-US" sz="1500">
                <a:solidFill>
                  <a:srgbClr val="FF0000"/>
                </a:solidFill>
              </a:rPr>
              <a:t>one-minute intervals</a:t>
            </a:r>
            <a:br>
              <a:rPr lang="en-US" sz="1500"/>
            </a:br>
            <a:r>
              <a:rPr lang="en-US" sz="1500"/>
              <a:t>– </a:t>
            </a:r>
            <a:r>
              <a:rPr lang="en-US" sz="1500">
                <a:solidFill>
                  <a:srgbClr val="FF0000"/>
                </a:solidFill>
              </a:rPr>
              <a:t>Size</a:t>
            </a:r>
            <a:r>
              <a:rPr lang="en-US" sz="1500"/>
              <a:t>: </a:t>
            </a:r>
            <a:r>
              <a:rPr lang="en-US" sz="1500" i="1">
                <a:highlight>
                  <a:srgbClr val="FFFF00"/>
                </a:highlight>
              </a:rPr>
              <a:t>3’126’000 rows x 10 columns</a:t>
            </a:r>
            <a:br>
              <a:rPr lang="en-US" sz="1500" i="1">
                <a:highlight>
                  <a:srgbClr val="FFFF00"/>
                </a:highlight>
              </a:rPr>
            </a:br>
            <a:r>
              <a:rPr lang="en-US" sz="1500"/>
              <a:t>– </a:t>
            </a:r>
            <a:r>
              <a:rPr lang="en-US" sz="1500">
                <a:solidFill>
                  <a:srgbClr val="FF0000"/>
                </a:solidFill>
              </a:rPr>
              <a:t>Timespan</a:t>
            </a:r>
            <a:r>
              <a:rPr lang="en-US" sz="1500"/>
              <a:t>: </a:t>
            </a:r>
            <a:r>
              <a:rPr lang="en-US" sz="1500" i="1">
                <a:highlight>
                  <a:srgbClr val="FFFF00"/>
                </a:highlight>
              </a:rPr>
              <a:t>17. Aug 2017 till 01. Aug 2023</a:t>
            </a:r>
            <a:endParaRPr sz="1500" i="1">
              <a:highlight>
                <a:srgbClr val="FFFF00"/>
              </a:highlight>
            </a:endParaRPr>
          </a:p>
          <a:p>
            <a:pPr marL="457200" lvl="0" indent="0" algn="l" rtl="0">
              <a:spcBef>
                <a:spcPts val="0"/>
              </a:spcBef>
              <a:spcAft>
                <a:spcPts val="0"/>
              </a:spcAft>
              <a:buClr>
                <a:schemeClr val="dk1"/>
              </a:buClr>
              <a:buSzPts val="1100"/>
              <a:buFont typeface="Arial"/>
              <a:buNone/>
            </a:pPr>
            <a:r>
              <a:rPr lang="en-US" sz="1500"/>
              <a:t>– </a:t>
            </a:r>
            <a:r>
              <a:rPr lang="en-US" sz="1500">
                <a:solidFill>
                  <a:srgbClr val="FF0000"/>
                </a:solidFill>
              </a:rPr>
              <a:t>Columns: </a:t>
            </a:r>
            <a:r>
              <a:rPr lang="en-US" sz="1500">
                <a:solidFill>
                  <a:srgbClr val="215CAF"/>
                </a:solidFill>
              </a:rPr>
              <a:t>[timestamp, open, high, low, close, volume, quote_asset_volume, number_of_trades,                  taker_buy_base_asset_volume, taker_buy_quote_asset_volume]</a:t>
            </a:r>
            <a:endParaRPr sz="1500">
              <a:solidFill>
                <a:srgbClr val="215CAF"/>
              </a:solidFill>
            </a:endParaRPr>
          </a:p>
          <a:p>
            <a:pPr marL="0" lvl="0" indent="0" algn="l" rtl="0">
              <a:spcBef>
                <a:spcPts val="0"/>
              </a:spcBef>
              <a:spcAft>
                <a:spcPts val="0"/>
              </a:spcAft>
              <a:buNone/>
            </a:pPr>
            <a:endParaRPr/>
          </a:p>
        </p:txBody>
      </p:sp>
      <p:sp>
        <p:nvSpPr>
          <p:cNvPr id="415" name="Google Shape;415;g2cfd6d54f14_0_2"/>
          <p:cNvSpPr>
            <a:spLocks noGrp="1"/>
          </p:cNvSpPr>
          <p:nvPr>
            <p:ph type="pic" idx="2"/>
          </p:nvPr>
        </p:nvSpPr>
        <p:spPr>
          <a:xfrm>
            <a:off x="10200163" y="6489088"/>
            <a:ext cx="1260000" cy="180000"/>
          </a:xfrm>
          <a:prstGeom prst="rect">
            <a:avLst/>
          </a:prstGeom>
        </p:spPr>
        <p:txBody>
          <a:bodyPr/>
          <a:lstStyle/>
          <a:p>
            <a:endParaRPr lang="en-CH"/>
          </a:p>
        </p:txBody>
      </p:sp>
      <p:sp>
        <p:nvSpPr>
          <p:cNvPr id="416" name="Google Shape;416;g2cfd6d54f14_0_2"/>
          <p:cNvSpPr txBox="1">
            <a:spLocks noGrp="1"/>
          </p:cNvSpPr>
          <p:nvPr>
            <p:ph type="body" idx="1"/>
          </p:nvPr>
        </p:nvSpPr>
        <p:spPr>
          <a:xfrm>
            <a:off x="731825" y="936619"/>
            <a:ext cx="10728300" cy="952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500" b="1"/>
              <a:t>Dataset Characteristics</a:t>
            </a:r>
            <a:endParaRPr/>
          </a:p>
        </p:txBody>
      </p:sp>
      <p:sp>
        <p:nvSpPr>
          <p:cNvPr id="417" name="Google Shape;417;g2cfd6d54f14_0_2"/>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418" name="Google Shape;418;g2cfd6d54f14_0_2"/>
          <p:cNvPicPr preferRelativeResize="0"/>
          <p:nvPr/>
        </p:nvPicPr>
        <p:blipFill>
          <a:blip r:embed="rId3">
            <a:alphaModFix/>
          </a:blip>
          <a:stretch>
            <a:fillRect/>
          </a:stretch>
        </p:blipFill>
        <p:spPr>
          <a:xfrm>
            <a:off x="731825" y="1693575"/>
            <a:ext cx="11046575" cy="2885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g2d1fafbf037_1_0"/>
          <p:cNvSpPr>
            <a:spLocks noGrp="1"/>
          </p:cNvSpPr>
          <p:nvPr>
            <p:ph type="pic" idx="2"/>
          </p:nvPr>
        </p:nvSpPr>
        <p:spPr>
          <a:xfrm>
            <a:off x="10200163" y="6489088"/>
            <a:ext cx="1260000" cy="180000"/>
          </a:xfrm>
          <a:prstGeom prst="rect">
            <a:avLst/>
          </a:prstGeom>
        </p:spPr>
        <p:txBody>
          <a:bodyPr/>
          <a:lstStyle/>
          <a:p>
            <a:endParaRPr lang="en-CH"/>
          </a:p>
        </p:txBody>
      </p:sp>
      <p:sp>
        <p:nvSpPr>
          <p:cNvPr id="425" name="Google Shape;425;g2d1fafbf037_1_0"/>
          <p:cNvSpPr txBox="1">
            <a:spLocks noGrp="1"/>
          </p:cNvSpPr>
          <p:nvPr>
            <p:ph type="body" idx="1"/>
          </p:nvPr>
        </p:nvSpPr>
        <p:spPr>
          <a:xfrm>
            <a:off x="527225" y="1868075"/>
            <a:ext cx="11311500" cy="4473000"/>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rgbClr val="000000"/>
              </a:buClr>
              <a:buSzPct val="100000"/>
              <a:buNone/>
            </a:pPr>
            <a:r>
              <a:rPr lang="en-US" sz="2400" b="1" i="0" u="none" strike="noStrike">
                <a:solidFill>
                  <a:srgbClr val="000000"/>
                </a:solidFill>
              </a:rPr>
              <a:t>Cleansing of data: </a:t>
            </a:r>
            <a:endParaRPr sz="2400" b="1" i="0" u="none" strike="noStrike">
              <a:solidFill>
                <a:srgbClr val="000000"/>
              </a:solidFill>
            </a:endParaRPr>
          </a:p>
          <a:p>
            <a:pPr marL="0" lvl="0" indent="0" algn="l" rtl="0">
              <a:lnSpc>
                <a:spcPct val="90000"/>
              </a:lnSpc>
              <a:spcBef>
                <a:spcPts val="0"/>
              </a:spcBef>
              <a:spcAft>
                <a:spcPts val="0"/>
              </a:spcAft>
              <a:buClr>
                <a:srgbClr val="000000"/>
              </a:buClr>
              <a:buSzPct val="100000"/>
              <a:buNone/>
            </a:pPr>
            <a:endParaRPr sz="2400" b="1">
              <a:solidFill>
                <a:srgbClr val="000000"/>
              </a:solidFill>
            </a:endParaRPr>
          </a:p>
          <a:p>
            <a:pPr marL="457200" lvl="1" indent="0" algn="l" rtl="0">
              <a:lnSpc>
                <a:spcPct val="90000"/>
              </a:lnSpc>
              <a:spcBef>
                <a:spcPts val="0"/>
              </a:spcBef>
              <a:spcAft>
                <a:spcPts val="0"/>
              </a:spcAft>
              <a:buClr>
                <a:srgbClr val="000000"/>
              </a:buClr>
              <a:buSzPct val="109090"/>
              <a:buNone/>
            </a:pPr>
            <a:r>
              <a:rPr lang="en-US" sz="2200" i="1">
                <a:solidFill>
                  <a:schemeClr val="dk1"/>
                </a:solidFill>
                <a:latin typeface="Arial"/>
                <a:ea typeface="Arial"/>
                <a:cs typeface="Arial"/>
                <a:sym typeface="Arial"/>
              </a:rPr>
              <a:t>Reading data into pandas dataframe</a:t>
            </a:r>
            <a:endParaRPr sz="2200" i="1">
              <a:solidFill>
                <a:schemeClr val="dk1"/>
              </a:solidFill>
            </a:endParaRPr>
          </a:p>
          <a:p>
            <a:pPr marL="457200" lvl="1" indent="0" algn="l" rtl="0">
              <a:lnSpc>
                <a:spcPct val="90000"/>
              </a:lnSpc>
              <a:spcBef>
                <a:spcPts val="0"/>
              </a:spcBef>
              <a:spcAft>
                <a:spcPts val="0"/>
              </a:spcAft>
              <a:buClr>
                <a:srgbClr val="000000"/>
              </a:buClr>
              <a:buSzPct val="109090"/>
              <a:buNone/>
            </a:pPr>
            <a:r>
              <a:rPr lang="en-US" sz="2200" b="0" i="1">
                <a:solidFill>
                  <a:schemeClr val="dk1"/>
                </a:solidFill>
                <a:latin typeface="Arial"/>
                <a:ea typeface="Arial"/>
                <a:cs typeface="Arial"/>
                <a:sym typeface="Arial"/>
              </a:rPr>
              <a:t>Scan through the </a:t>
            </a:r>
            <a:r>
              <a:rPr lang="en-US" sz="2200" i="1">
                <a:solidFill>
                  <a:schemeClr val="dk1"/>
                </a:solidFill>
                <a:latin typeface="Arial"/>
                <a:ea typeface="Arial"/>
                <a:cs typeface="Arial"/>
                <a:sym typeface="Arial"/>
              </a:rPr>
              <a:t>columns</a:t>
            </a:r>
            <a:r>
              <a:rPr lang="en-US">
                <a:solidFill>
                  <a:schemeClr val="dk1"/>
                </a:solidFill>
                <a:latin typeface="Arial"/>
                <a:ea typeface="Arial"/>
                <a:cs typeface="Arial"/>
                <a:sym typeface="Arial"/>
              </a:rPr>
              <a:t> </a:t>
            </a:r>
            <a:r>
              <a:rPr lang="en-US" sz="1800" i="1">
                <a:solidFill>
                  <a:srgbClr val="215CAF"/>
                </a:solidFill>
                <a:latin typeface="Arial"/>
                <a:ea typeface="Arial"/>
                <a:cs typeface="Arial"/>
                <a:sym typeface="Arial"/>
              </a:rPr>
              <a:t>[</a:t>
            </a:r>
            <a:r>
              <a:rPr lang="en-US" sz="1800" b="0" i="1">
                <a:solidFill>
                  <a:srgbClr val="215CAF"/>
                </a:solidFill>
                <a:latin typeface="Arial"/>
                <a:ea typeface="Arial"/>
                <a:cs typeface="Arial"/>
                <a:sym typeface="Arial"/>
              </a:rPr>
              <a:t>data, </a:t>
            </a:r>
            <a:r>
              <a:rPr lang="en-US" sz="1800" i="1">
                <a:solidFill>
                  <a:srgbClr val="215CAF"/>
                </a:solidFill>
              </a:rPr>
              <a:t>user_name</a:t>
            </a:r>
            <a:r>
              <a:rPr lang="en-US" sz="1800" b="0" i="1">
                <a:solidFill>
                  <a:srgbClr val="215CAF"/>
                </a:solidFill>
                <a:latin typeface="Arial"/>
                <a:ea typeface="Arial"/>
                <a:cs typeface="Arial"/>
                <a:sym typeface="Arial"/>
              </a:rPr>
              <a:t>, user_follower</a:t>
            </a:r>
            <a:r>
              <a:rPr lang="en-US" sz="1800" i="1">
                <a:solidFill>
                  <a:srgbClr val="215CAF"/>
                </a:solidFill>
                <a:latin typeface="Arial"/>
                <a:ea typeface="Arial"/>
                <a:cs typeface="Arial"/>
                <a:sym typeface="Arial"/>
              </a:rPr>
              <a:t>s, user_friends, user_favourites, text] </a:t>
            </a:r>
            <a:r>
              <a:rPr lang="en-US" sz="2200" i="1"/>
              <a:t>and </a:t>
            </a:r>
            <a:r>
              <a:rPr lang="en-US" sz="1800" i="1">
                <a:solidFill>
                  <a:srgbClr val="215CAF"/>
                </a:solidFill>
              </a:rPr>
              <a:t>[timestamp, open, high, low, close, volume]</a:t>
            </a:r>
            <a:endParaRPr sz="1800" i="1">
              <a:solidFill>
                <a:srgbClr val="215CAF"/>
              </a:solidFill>
            </a:endParaRPr>
          </a:p>
          <a:p>
            <a:pPr marL="457200" lvl="1" indent="0" algn="l" rtl="0">
              <a:lnSpc>
                <a:spcPct val="90000"/>
              </a:lnSpc>
              <a:spcBef>
                <a:spcPts val="0"/>
              </a:spcBef>
              <a:spcAft>
                <a:spcPts val="0"/>
              </a:spcAft>
              <a:buClr>
                <a:srgbClr val="000000"/>
              </a:buClr>
              <a:buSzPct val="133333"/>
              <a:buNone/>
            </a:pPr>
            <a:endParaRPr sz="1800">
              <a:solidFill>
                <a:srgbClr val="000000"/>
              </a:solidFill>
            </a:endParaRPr>
          </a:p>
          <a:p>
            <a:pPr marL="914400" lvl="0" indent="-304800" algn="l" rtl="0">
              <a:lnSpc>
                <a:spcPct val="90000"/>
              </a:lnSpc>
              <a:spcBef>
                <a:spcPts val="0"/>
              </a:spcBef>
              <a:spcAft>
                <a:spcPts val="0"/>
              </a:spcAft>
              <a:buClr>
                <a:srgbClr val="0D0D0D"/>
              </a:buClr>
              <a:buSzPct val="100000"/>
              <a:buNone/>
            </a:pPr>
            <a:r>
              <a:rPr lang="en-US" sz="2200" b="1" i="0">
                <a:solidFill>
                  <a:srgbClr val="0D0D0D"/>
                </a:solidFill>
                <a:highlight>
                  <a:srgbClr val="FFFF00"/>
                </a:highlight>
                <a:latin typeface="Arial"/>
                <a:ea typeface="Arial"/>
                <a:cs typeface="Arial"/>
                <a:sym typeface="Arial"/>
              </a:rPr>
              <a:t>Identify Missing Values represented as </a:t>
            </a:r>
            <a:endParaRPr sz="2600">
              <a:highlight>
                <a:srgbClr val="FFFF00"/>
              </a:highlight>
            </a:endParaRPr>
          </a:p>
          <a:p>
            <a:pPr marL="1371600" lvl="1" indent="-330200" algn="l" rtl="0">
              <a:lnSpc>
                <a:spcPct val="90000"/>
              </a:lnSpc>
              <a:spcBef>
                <a:spcPts val="0"/>
              </a:spcBef>
              <a:spcAft>
                <a:spcPts val="0"/>
              </a:spcAft>
              <a:buClr>
                <a:srgbClr val="215CAF"/>
              </a:buClr>
              <a:buSzPct val="100000"/>
              <a:buNone/>
            </a:pPr>
            <a:r>
              <a:rPr lang="en-US" sz="2000" b="0" i="1">
                <a:solidFill>
                  <a:srgbClr val="215CAF"/>
                </a:solidFill>
                <a:highlight>
                  <a:srgbClr val="FFFFFF"/>
                </a:highlight>
                <a:latin typeface="Arial"/>
                <a:ea typeface="Arial"/>
                <a:cs typeface="Arial"/>
                <a:sym typeface="Arial"/>
              </a:rPr>
              <a:t>NaN, NA, NULL, or simply blank cells</a:t>
            </a:r>
            <a:endParaRPr sz="2000" b="0" i="1">
              <a:solidFill>
                <a:srgbClr val="215CAF"/>
              </a:solidFill>
              <a:highlight>
                <a:srgbClr val="FFFFFF"/>
              </a:highlight>
              <a:latin typeface="Arial"/>
              <a:ea typeface="Arial"/>
              <a:cs typeface="Arial"/>
              <a:sym typeface="Arial"/>
            </a:endParaRPr>
          </a:p>
          <a:p>
            <a:pPr marL="685800" lvl="0" indent="0" algn="l" rtl="0">
              <a:lnSpc>
                <a:spcPct val="90000"/>
              </a:lnSpc>
              <a:spcBef>
                <a:spcPts val="0"/>
              </a:spcBef>
              <a:spcAft>
                <a:spcPts val="0"/>
              </a:spcAft>
              <a:buNone/>
            </a:pPr>
            <a:endParaRPr sz="2000">
              <a:solidFill>
                <a:srgbClr val="0D0D0D"/>
              </a:solidFill>
              <a:highlight>
                <a:srgbClr val="FFFFFF"/>
              </a:highlight>
            </a:endParaRPr>
          </a:p>
          <a:p>
            <a:pPr marL="914400" lvl="0" indent="-304800" algn="l" rtl="0">
              <a:lnSpc>
                <a:spcPct val="90000"/>
              </a:lnSpc>
              <a:spcBef>
                <a:spcPts val="0"/>
              </a:spcBef>
              <a:spcAft>
                <a:spcPts val="0"/>
              </a:spcAft>
              <a:buClr>
                <a:srgbClr val="0D0D0D"/>
              </a:buClr>
              <a:buSzPct val="100000"/>
              <a:buNone/>
            </a:pPr>
            <a:r>
              <a:rPr lang="en-US" sz="2200" b="1" i="0">
                <a:solidFill>
                  <a:srgbClr val="0D0D0D"/>
                </a:solidFill>
                <a:highlight>
                  <a:srgbClr val="FFFF00"/>
                </a:highlight>
                <a:latin typeface="Arial"/>
                <a:ea typeface="Arial"/>
                <a:cs typeface="Arial"/>
                <a:sym typeface="Arial"/>
              </a:rPr>
              <a:t>Handle Duplicates</a:t>
            </a:r>
            <a:endParaRPr sz="2200">
              <a:solidFill>
                <a:srgbClr val="0D0D0D"/>
              </a:solidFill>
              <a:highlight>
                <a:srgbClr val="FFFF00"/>
              </a:highlight>
              <a:latin typeface="Arial"/>
              <a:ea typeface="Arial"/>
              <a:cs typeface="Arial"/>
              <a:sym typeface="Arial"/>
            </a:endParaRPr>
          </a:p>
          <a:p>
            <a:pPr marL="1371600" lvl="1" indent="-330200" algn="l" rtl="0">
              <a:lnSpc>
                <a:spcPct val="90000"/>
              </a:lnSpc>
              <a:spcBef>
                <a:spcPts val="0"/>
              </a:spcBef>
              <a:spcAft>
                <a:spcPts val="0"/>
              </a:spcAft>
              <a:buClr>
                <a:srgbClr val="215CAF"/>
              </a:buClr>
              <a:buSzPct val="100000"/>
              <a:buNone/>
            </a:pPr>
            <a:r>
              <a:rPr lang="en-US" sz="2000" b="0" i="1">
                <a:solidFill>
                  <a:srgbClr val="215CAF"/>
                </a:solidFill>
                <a:highlight>
                  <a:srgbClr val="FFFFFF"/>
                </a:highlight>
                <a:latin typeface="Arial"/>
                <a:ea typeface="Arial"/>
                <a:cs typeface="Arial"/>
                <a:sym typeface="Arial"/>
              </a:rPr>
              <a:t> Identify and remove any duplicate rows from the dataset. </a:t>
            </a:r>
            <a:endParaRPr sz="2000" b="0" i="1">
              <a:solidFill>
                <a:srgbClr val="215CAF"/>
              </a:solidFill>
              <a:highlight>
                <a:srgbClr val="FFFFFF"/>
              </a:highlight>
              <a:latin typeface="Arial"/>
              <a:ea typeface="Arial"/>
              <a:cs typeface="Arial"/>
              <a:sym typeface="Arial"/>
            </a:endParaRPr>
          </a:p>
          <a:p>
            <a:pPr marL="685800" lvl="0" indent="0" algn="l" rtl="0">
              <a:lnSpc>
                <a:spcPct val="90000"/>
              </a:lnSpc>
              <a:spcBef>
                <a:spcPts val="0"/>
              </a:spcBef>
              <a:spcAft>
                <a:spcPts val="0"/>
              </a:spcAft>
              <a:buNone/>
            </a:pPr>
            <a:endParaRPr sz="2000">
              <a:solidFill>
                <a:srgbClr val="0D0D0D"/>
              </a:solidFill>
              <a:highlight>
                <a:srgbClr val="FFFFFF"/>
              </a:highlight>
            </a:endParaRPr>
          </a:p>
          <a:p>
            <a:pPr marL="914400" lvl="0" indent="-304800" algn="l" rtl="0">
              <a:lnSpc>
                <a:spcPct val="90000"/>
              </a:lnSpc>
              <a:spcBef>
                <a:spcPts val="0"/>
              </a:spcBef>
              <a:spcAft>
                <a:spcPts val="0"/>
              </a:spcAft>
              <a:buClr>
                <a:srgbClr val="0D0D0D"/>
              </a:buClr>
              <a:buSzPct val="100000"/>
              <a:buNone/>
            </a:pPr>
            <a:r>
              <a:rPr lang="en-US" sz="2200" b="1" i="0">
                <a:solidFill>
                  <a:srgbClr val="0D0D0D"/>
                </a:solidFill>
                <a:highlight>
                  <a:srgbClr val="FFFF00"/>
                </a:highlight>
                <a:latin typeface="Arial"/>
                <a:ea typeface="Arial"/>
                <a:cs typeface="Arial"/>
                <a:sym typeface="Arial"/>
              </a:rPr>
              <a:t>Correct Data Types</a:t>
            </a:r>
            <a:endParaRPr sz="2200" b="1" i="0">
              <a:solidFill>
                <a:srgbClr val="0D0D0D"/>
              </a:solidFill>
              <a:highlight>
                <a:srgbClr val="FFFF00"/>
              </a:highlight>
              <a:latin typeface="Arial"/>
              <a:ea typeface="Arial"/>
              <a:cs typeface="Arial"/>
              <a:sym typeface="Arial"/>
            </a:endParaRPr>
          </a:p>
          <a:p>
            <a:pPr marL="1371600" lvl="1" indent="-330200" algn="l" rtl="0">
              <a:lnSpc>
                <a:spcPct val="90000"/>
              </a:lnSpc>
              <a:spcBef>
                <a:spcPts val="0"/>
              </a:spcBef>
              <a:spcAft>
                <a:spcPts val="0"/>
              </a:spcAft>
              <a:buClr>
                <a:srgbClr val="215CAF"/>
              </a:buClr>
              <a:buSzPct val="100000"/>
              <a:buNone/>
            </a:pPr>
            <a:r>
              <a:rPr lang="en-US" sz="2000" b="0" i="1">
                <a:solidFill>
                  <a:srgbClr val="215CAF"/>
                </a:solidFill>
                <a:highlight>
                  <a:srgbClr val="FFFFFF"/>
                </a:highlight>
                <a:latin typeface="Arial"/>
                <a:ea typeface="Arial"/>
                <a:cs typeface="Arial"/>
                <a:sym typeface="Arial"/>
              </a:rPr>
              <a:t>Ensure that each column has the correct data type </a:t>
            </a:r>
            <a:endParaRPr sz="2000" b="0" i="1">
              <a:solidFill>
                <a:srgbClr val="215CAF"/>
              </a:solidFill>
              <a:highlight>
                <a:srgbClr val="FFFFFF"/>
              </a:highlight>
              <a:latin typeface="Arial"/>
              <a:ea typeface="Arial"/>
              <a:cs typeface="Arial"/>
              <a:sym typeface="Arial"/>
            </a:endParaRPr>
          </a:p>
          <a:p>
            <a:pPr marL="0" lvl="0" indent="0" algn="l" rtl="0">
              <a:lnSpc>
                <a:spcPct val="90000"/>
              </a:lnSpc>
              <a:spcBef>
                <a:spcPts val="0"/>
              </a:spcBef>
              <a:spcAft>
                <a:spcPts val="0"/>
              </a:spcAft>
              <a:buNone/>
            </a:pPr>
            <a:endParaRPr sz="2000" i="1">
              <a:solidFill>
                <a:srgbClr val="215CAF"/>
              </a:solidFill>
              <a:highlight>
                <a:srgbClr val="FFFFFF"/>
              </a:highlight>
            </a:endParaRPr>
          </a:p>
          <a:p>
            <a:pPr marL="0" lvl="0" indent="0" algn="l" rtl="0">
              <a:lnSpc>
                <a:spcPct val="90000"/>
              </a:lnSpc>
              <a:spcBef>
                <a:spcPts val="0"/>
              </a:spcBef>
              <a:spcAft>
                <a:spcPts val="0"/>
              </a:spcAft>
              <a:buNone/>
            </a:pPr>
            <a:endParaRPr sz="2400" b="1">
              <a:solidFill>
                <a:srgbClr val="000000"/>
              </a:solidFill>
            </a:endParaRPr>
          </a:p>
          <a:p>
            <a:pPr marL="0" lvl="0" indent="0" algn="l" rtl="0">
              <a:lnSpc>
                <a:spcPct val="90000"/>
              </a:lnSpc>
              <a:spcBef>
                <a:spcPts val="0"/>
              </a:spcBef>
              <a:spcAft>
                <a:spcPts val="0"/>
              </a:spcAft>
              <a:buNone/>
            </a:pPr>
            <a:r>
              <a:rPr lang="en-US" sz="2400" b="1">
                <a:solidFill>
                  <a:srgbClr val="000000"/>
                </a:solidFill>
              </a:rPr>
              <a:t>Adapt the timeline of Bitcoin prices to Bitcoin tweets:</a:t>
            </a:r>
            <a:endParaRPr sz="2400" b="1">
              <a:solidFill>
                <a:srgbClr val="000000"/>
              </a:solidFill>
            </a:endParaRPr>
          </a:p>
          <a:p>
            <a:pPr marL="0" lvl="0" indent="0" algn="l" rtl="0">
              <a:lnSpc>
                <a:spcPct val="90000"/>
              </a:lnSpc>
              <a:spcBef>
                <a:spcPts val="0"/>
              </a:spcBef>
              <a:spcAft>
                <a:spcPts val="0"/>
              </a:spcAft>
              <a:buNone/>
            </a:pPr>
            <a:r>
              <a:rPr lang="en-US" sz="2400" b="1">
                <a:solidFill>
                  <a:srgbClr val="000000"/>
                </a:solidFill>
              </a:rPr>
              <a:t>	</a:t>
            </a:r>
            <a:endParaRPr sz="2400" b="1">
              <a:solidFill>
                <a:srgbClr val="000000"/>
              </a:solidFill>
            </a:endParaRPr>
          </a:p>
          <a:p>
            <a:pPr marL="0" lvl="0" indent="0" algn="l" rtl="0">
              <a:lnSpc>
                <a:spcPct val="90000"/>
              </a:lnSpc>
              <a:spcBef>
                <a:spcPts val="0"/>
              </a:spcBef>
              <a:spcAft>
                <a:spcPts val="0"/>
              </a:spcAft>
              <a:buNone/>
            </a:pPr>
            <a:r>
              <a:rPr lang="en-US" sz="2200" i="1"/>
              <a:t>	Drop all other entries</a:t>
            </a:r>
            <a:endParaRPr sz="2400" b="1">
              <a:solidFill>
                <a:srgbClr val="000000"/>
              </a:solidFill>
            </a:endParaRPr>
          </a:p>
        </p:txBody>
      </p:sp>
      <p:sp>
        <p:nvSpPr>
          <p:cNvPr id="426" name="Google Shape;426;g2d1fafbf037_1_0"/>
          <p:cNvSpPr txBox="1">
            <a:spLocks noGrp="1"/>
          </p:cNvSpPr>
          <p:nvPr>
            <p:ph type="title" idx="4294967295"/>
          </p:nvPr>
        </p:nvSpPr>
        <p:spPr>
          <a:xfrm>
            <a:off x="527225" y="947400"/>
            <a:ext cx="10515600" cy="1325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4400"/>
              <a:buFont typeface="Play"/>
              <a:buNone/>
            </a:pPr>
            <a:r>
              <a:rPr lang="en-US" sz="3500" b="1">
                <a:latin typeface="Arial"/>
                <a:ea typeface="Arial"/>
                <a:cs typeface="Arial"/>
                <a:sym typeface="Arial"/>
              </a:rPr>
              <a:t>Preprocessing of data</a:t>
            </a:r>
            <a:endParaRPr/>
          </a:p>
        </p:txBody>
      </p:sp>
      <p:sp>
        <p:nvSpPr>
          <p:cNvPr id="2" name="Google Shape;364;g2cff7e19082_15_23">
            <a:extLst>
              <a:ext uri="{FF2B5EF4-FFF2-40B4-BE49-F238E27FC236}">
                <a16:creationId xmlns:a16="http://schemas.microsoft.com/office/drawing/2014/main" id="{C7590EBE-EF10-985B-39A3-E77F1E32473C}"/>
              </a:ext>
            </a:extLst>
          </p:cNvPr>
          <p:cNvSpPr/>
          <p:nvPr/>
        </p:nvSpPr>
        <p:spPr>
          <a:xfrm>
            <a:off x="0" y="6636900"/>
            <a:ext cx="208800" cy="221100"/>
          </a:xfrm>
          <a:prstGeom prst="rect">
            <a:avLst/>
          </a:prstGeom>
          <a:solidFill>
            <a:srgbClr val="6FA8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ETH Zürich">
  <a:themeElements>
    <a:clrScheme name="ETH Zürich">
      <a:dk1>
        <a:srgbClr val="000000"/>
      </a:dk1>
      <a:lt1>
        <a:srgbClr val="FFFFFF"/>
      </a:lt1>
      <a:dk2>
        <a:srgbClr val="000000"/>
      </a:dk2>
      <a:lt2>
        <a:srgbClr val="FFFFFF"/>
      </a:lt2>
      <a:accent1>
        <a:srgbClr val="215CAF"/>
      </a:accent1>
      <a:accent2>
        <a:srgbClr val="007894"/>
      </a:accent2>
      <a:accent3>
        <a:srgbClr val="627313"/>
      </a:accent3>
      <a:accent4>
        <a:srgbClr val="8E6713"/>
      </a:accent4>
      <a:accent5>
        <a:srgbClr val="B7352D"/>
      </a:accent5>
      <a:accent6>
        <a:srgbClr val="A30774"/>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ETH Zürich">
  <a:themeElements>
    <a:clrScheme name="ETH Zürich">
      <a:dk1>
        <a:srgbClr val="000000"/>
      </a:dk1>
      <a:lt1>
        <a:srgbClr val="FFFFFF"/>
      </a:lt1>
      <a:dk2>
        <a:srgbClr val="000000"/>
      </a:dk2>
      <a:lt2>
        <a:srgbClr val="FFFFFF"/>
      </a:lt2>
      <a:accent1>
        <a:srgbClr val="215CAF"/>
      </a:accent1>
      <a:accent2>
        <a:srgbClr val="007894"/>
      </a:accent2>
      <a:accent3>
        <a:srgbClr val="627313"/>
      </a:accent3>
      <a:accent4>
        <a:srgbClr val="8E6713"/>
      </a:accent4>
      <a:accent5>
        <a:srgbClr val="B7352D"/>
      </a:accent5>
      <a:accent6>
        <a:srgbClr val="A30774"/>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a:themeElements>
    <a:clrScheme name="ETH Zürich">
      <a:dk1>
        <a:srgbClr val="000000"/>
      </a:dk1>
      <a:lt1>
        <a:srgbClr val="FFFFFF"/>
      </a:lt1>
      <a:dk2>
        <a:srgbClr val="000000"/>
      </a:dk2>
      <a:lt2>
        <a:srgbClr val="FFFFFF"/>
      </a:lt2>
      <a:accent1>
        <a:srgbClr val="215CAF"/>
      </a:accent1>
      <a:accent2>
        <a:srgbClr val="007894"/>
      </a:accent2>
      <a:accent3>
        <a:srgbClr val="627313"/>
      </a:accent3>
      <a:accent4>
        <a:srgbClr val="8E6713"/>
      </a:accent4>
      <a:accent5>
        <a:srgbClr val="B7352D"/>
      </a:accent5>
      <a:accent6>
        <a:srgbClr val="A30774"/>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2237</Words>
  <Application>Microsoft Office PowerPoint</Application>
  <PresentationFormat>Widescreen</PresentationFormat>
  <Paragraphs>274</Paragraphs>
  <Slides>35</Slides>
  <Notes>35</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35</vt:i4>
      </vt:variant>
    </vt:vector>
  </HeadingPairs>
  <TitlesOfParts>
    <vt:vector size="43" baseType="lpstr">
      <vt:lpstr>Play</vt:lpstr>
      <vt:lpstr>Noto Sans Symbols</vt:lpstr>
      <vt:lpstr>Consolas</vt:lpstr>
      <vt:lpstr>Cambria Math</vt:lpstr>
      <vt:lpstr>Arial</vt:lpstr>
      <vt:lpstr>ETH Zürich</vt:lpstr>
      <vt:lpstr>ETH Zürich</vt:lpstr>
      <vt:lpstr>Office</vt:lpstr>
      <vt:lpstr>How Sentimental Tweets Influence Bitcoin Prices</vt:lpstr>
      <vt:lpstr>PowerPoint Presentation</vt:lpstr>
      <vt:lpstr>Motivation: Bitcoin</vt:lpstr>
      <vt:lpstr>Motivation: Twitter/X</vt:lpstr>
      <vt:lpstr>PowerPoint Presentation</vt:lpstr>
      <vt:lpstr>Hypothesis</vt:lpstr>
      <vt:lpstr>PowerPoint Presentation</vt:lpstr>
      <vt:lpstr>PowerPoint Presentation</vt:lpstr>
      <vt:lpstr>Preprocessing of data</vt:lpstr>
      <vt:lpstr>PowerPoint Presentation</vt:lpstr>
      <vt:lpstr>Model Architecture </vt:lpstr>
      <vt:lpstr>PowerPoint Presentation</vt:lpstr>
      <vt:lpstr>Model Architecture </vt:lpstr>
      <vt:lpstr>Sentiment </vt:lpstr>
      <vt:lpstr>Emotion</vt:lpstr>
      <vt:lpstr>Irony </vt:lpstr>
      <vt:lpstr>Sentimental Score</vt:lpstr>
      <vt:lpstr>Combined Scores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Sentimental Tweets Influence Bitcoin Prices</dc:title>
  <dc:creator>高 春阳</dc:creator>
  <cp:lastModifiedBy>Song  Wenxuan</cp:lastModifiedBy>
  <cp:revision>2</cp:revision>
  <dcterms:created xsi:type="dcterms:W3CDTF">2023-12-20T09:26:25Z</dcterms:created>
  <dcterms:modified xsi:type="dcterms:W3CDTF">2024-05-05T20:49:08Z</dcterms:modified>
</cp:coreProperties>
</file>